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2" r:id="rId2"/>
    <p:sldId id="285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  <a:srgbClr val="FFCC66"/>
    <a:srgbClr val="FFCCCC"/>
    <a:srgbClr val="FF3399"/>
    <a:srgbClr val="FFCC99"/>
    <a:srgbClr val="0000FF"/>
    <a:srgbClr val="CC6600"/>
    <a:srgbClr val="FFCC00"/>
    <a:srgbClr val="99CCFF"/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78" d="100"/>
          <a:sy n="78" d="100"/>
        </p:scale>
        <p:origin x="-907" y="-7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Copyright©2014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340206" y="850262"/>
            <a:ext cx="1692640" cy="1650902"/>
            <a:chOff x="849319" y="1050336"/>
            <a:chExt cx="2419987" cy="2360314"/>
          </a:xfrm>
        </p:grpSpPr>
        <p:sp>
          <p:nvSpPr>
            <p:cNvPr id="68" name="円/楕円 9"/>
            <p:cNvSpPr/>
            <p:nvPr/>
          </p:nvSpPr>
          <p:spPr>
            <a:xfrm rot="1800000">
              <a:off x="849319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" name="円/楕円 9"/>
            <p:cNvSpPr/>
            <p:nvPr/>
          </p:nvSpPr>
          <p:spPr>
            <a:xfrm rot="19800000" flipH="1">
              <a:off x="2774569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" name="円/楕円 9"/>
            <p:cNvSpPr/>
            <p:nvPr/>
          </p:nvSpPr>
          <p:spPr>
            <a:xfrm rot="19800000" flipH="1">
              <a:off x="2439495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" name="円/楕円 9"/>
            <p:cNvSpPr/>
            <p:nvPr/>
          </p:nvSpPr>
          <p:spPr>
            <a:xfrm rot="1800000">
              <a:off x="1350497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" name="円/楕円 1"/>
            <p:cNvSpPr/>
            <p:nvPr/>
          </p:nvSpPr>
          <p:spPr>
            <a:xfrm rot="900000" flipV="1">
              <a:off x="1104696" y="1135303"/>
              <a:ext cx="688516" cy="242684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" name="円/楕円 1"/>
            <p:cNvSpPr/>
            <p:nvPr/>
          </p:nvSpPr>
          <p:spPr>
            <a:xfrm rot="20700000" flipH="1" flipV="1">
              <a:off x="2313288" y="1135303"/>
              <a:ext cx="688516" cy="242684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" name="円/楕円 1"/>
            <p:cNvSpPr/>
            <p:nvPr/>
          </p:nvSpPr>
          <p:spPr>
            <a:xfrm>
              <a:off x="1112033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" name="円/楕円 1"/>
            <p:cNvSpPr/>
            <p:nvPr/>
          </p:nvSpPr>
          <p:spPr>
            <a:xfrm>
              <a:off x="1512515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6" name="円/楕円 75"/>
            <p:cNvSpPr/>
            <p:nvPr/>
          </p:nvSpPr>
          <p:spPr>
            <a:xfrm>
              <a:off x="155919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7" name="円/楕円 76"/>
            <p:cNvSpPr/>
            <p:nvPr/>
          </p:nvSpPr>
          <p:spPr>
            <a:xfrm>
              <a:off x="21230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8" name="円/楕円 6"/>
            <p:cNvSpPr/>
            <p:nvPr/>
          </p:nvSpPr>
          <p:spPr>
            <a:xfrm>
              <a:off x="1914488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79" name="グループ化 78"/>
            <p:cNvGrpSpPr/>
            <p:nvPr/>
          </p:nvGrpSpPr>
          <p:grpSpPr>
            <a:xfrm>
              <a:off x="1281583" y="2274468"/>
              <a:ext cx="1556575" cy="747428"/>
              <a:chOff x="3045915" y="3568875"/>
              <a:chExt cx="1887819" cy="747425"/>
            </a:xfrm>
            <a:solidFill>
              <a:srgbClr val="FF3399"/>
            </a:solidFill>
          </p:grpSpPr>
          <p:sp>
            <p:nvSpPr>
              <p:cNvPr id="80" name="月 79"/>
              <p:cNvSpPr/>
              <p:nvPr/>
            </p:nvSpPr>
            <p:spPr>
              <a:xfrm rot="16200000">
                <a:off x="3885631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1" name="月 80"/>
              <p:cNvSpPr/>
              <p:nvPr/>
            </p:nvSpPr>
            <p:spPr>
              <a:xfrm rot="16200000">
                <a:off x="3257798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2" name="月 81"/>
              <p:cNvSpPr/>
              <p:nvPr/>
            </p:nvSpPr>
            <p:spPr>
              <a:xfrm rot="16200000">
                <a:off x="4532589" y="3356993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3" name="月 82"/>
              <p:cNvSpPr/>
              <p:nvPr/>
            </p:nvSpPr>
            <p:spPr>
              <a:xfrm rot="16200000">
                <a:off x="3558704" y="3620830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4" name="月 83"/>
              <p:cNvSpPr/>
              <p:nvPr/>
            </p:nvSpPr>
            <p:spPr>
              <a:xfrm rot="16200000">
                <a:off x="4205662" y="3620831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5" name="月 84"/>
              <p:cNvSpPr/>
              <p:nvPr/>
            </p:nvSpPr>
            <p:spPr>
              <a:xfrm rot="16200000">
                <a:off x="3885632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" name="月 85"/>
              <p:cNvSpPr/>
              <p:nvPr/>
            </p:nvSpPr>
            <p:spPr>
              <a:xfrm rot="16200000">
                <a:off x="3257799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" name="月 86"/>
              <p:cNvSpPr/>
              <p:nvPr/>
            </p:nvSpPr>
            <p:spPr>
              <a:xfrm rot="16200000">
                <a:off x="4532589" y="3915156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8" name="円/楕円 87"/>
            <p:cNvSpPr/>
            <p:nvPr/>
          </p:nvSpPr>
          <p:spPr>
            <a:xfrm>
              <a:off x="162609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9" name="円/楕円 88"/>
            <p:cNvSpPr/>
            <p:nvPr/>
          </p:nvSpPr>
          <p:spPr>
            <a:xfrm>
              <a:off x="218692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3" name="グループ化 2"/>
          <p:cNvGrpSpPr/>
          <p:nvPr/>
        </p:nvGrpSpPr>
        <p:grpSpPr>
          <a:xfrm>
            <a:off x="2276343" y="817111"/>
            <a:ext cx="1594325" cy="1680917"/>
            <a:chOff x="3653478" y="859228"/>
            <a:chExt cx="2419987" cy="2551422"/>
          </a:xfrm>
        </p:grpSpPr>
        <p:sp>
          <p:nvSpPr>
            <p:cNvPr id="40" name="円/楕円 9"/>
            <p:cNvSpPr/>
            <p:nvPr/>
          </p:nvSpPr>
          <p:spPr>
            <a:xfrm rot="1800000">
              <a:off x="365347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1" name="円/楕円 9"/>
            <p:cNvSpPr/>
            <p:nvPr/>
          </p:nvSpPr>
          <p:spPr>
            <a:xfrm rot="19800000" flipH="1">
              <a:off x="557872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6" name="円/楕円 9"/>
            <p:cNvSpPr/>
            <p:nvPr/>
          </p:nvSpPr>
          <p:spPr>
            <a:xfrm rot="19800000" flipH="1">
              <a:off x="5240569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7" name="円/楕円 9"/>
            <p:cNvSpPr/>
            <p:nvPr/>
          </p:nvSpPr>
          <p:spPr>
            <a:xfrm rot="1800000">
              <a:off x="4151571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0" name="円/楕円 1"/>
            <p:cNvSpPr/>
            <p:nvPr/>
          </p:nvSpPr>
          <p:spPr>
            <a:xfrm>
              <a:off x="3908499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1" name="円/楕円 1"/>
            <p:cNvSpPr/>
            <p:nvPr/>
          </p:nvSpPr>
          <p:spPr>
            <a:xfrm>
              <a:off x="4308981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2" name="円/楕円 6"/>
            <p:cNvSpPr/>
            <p:nvPr/>
          </p:nvSpPr>
          <p:spPr>
            <a:xfrm>
              <a:off x="4731417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93" name="グループ化 92"/>
            <p:cNvGrpSpPr/>
            <p:nvPr/>
          </p:nvGrpSpPr>
          <p:grpSpPr>
            <a:xfrm rot="900000">
              <a:off x="5243534" y="859228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94" name="円/楕円 93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5" name="フリーフォーム 94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6" name="フリーフォーム 95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7" name="グループ化 96"/>
            <p:cNvGrpSpPr/>
            <p:nvPr/>
          </p:nvGrpSpPr>
          <p:grpSpPr>
            <a:xfrm rot="20700000" flipH="1">
              <a:off x="3715304" y="859229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98" name="円/楕円 97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9" name="フリーフォーム 98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0" name="フリーフォーム 99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2" name="円/楕円 41"/>
            <p:cNvSpPr/>
            <p:nvPr/>
          </p:nvSpPr>
          <p:spPr>
            <a:xfrm>
              <a:off x="43836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3" name="円/楕円 42"/>
            <p:cNvSpPr/>
            <p:nvPr/>
          </p:nvSpPr>
          <p:spPr>
            <a:xfrm>
              <a:off x="494755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5" name="円/楕円 44"/>
            <p:cNvSpPr/>
            <p:nvPr/>
          </p:nvSpPr>
          <p:spPr>
            <a:xfrm>
              <a:off x="445057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6" name="円/楕円 45"/>
            <p:cNvSpPr/>
            <p:nvPr/>
          </p:nvSpPr>
          <p:spPr>
            <a:xfrm>
              <a:off x="501140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49" name="グループ化 48"/>
          <p:cNvGrpSpPr/>
          <p:nvPr/>
        </p:nvGrpSpPr>
        <p:grpSpPr>
          <a:xfrm>
            <a:off x="340206" y="2770502"/>
            <a:ext cx="1692640" cy="1650902"/>
            <a:chOff x="849319" y="1050336"/>
            <a:chExt cx="2419987" cy="2360314"/>
          </a:xfrm>
        </p:grpSpPr>
        <p:sp>
          <p:nvSpPr>
            <p:cNvPr id="50" name="円/楕円 9"/>
            <p:cNvSpPr/>
            <p:nvPr/>
          </p:nvSpPr>
          <p:spPr>
            <a:xfrm rot="1800000">
              <a:off x="849319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1" name="円/楕円 9"/>
            <p:cNvSpPr/>
            <p:nvPr/>
          </p:nvSpPr>
          <p:spPr>
            <a:xfrm rot="19800000" flipH="1">
              <a:off x="2774569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2" name="円/楕円 9"/>
            <p:cNvSpPr/>
            <p:nvPr/>
          </p:nvSpPr>
          <p:spPr>
            <a:xfrm rot="19800000" flipH="1">
              <a:off x="2439495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3" name="円/楕円 9"/>
            <p:cNvSpPr/>
            <p:nvPr/>
          </p:nvSpPr>
          <p:spPr>
            <a:xfrm rot="1800000">
              <a:off x="1350497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4" name="円/楕円 1"/>
            <p:cNvSpPr/>
            <p:nvPr/>
          </p:nvSpPr>
          <p:spPr>
            <a:xfrm rot="900000" flipV="1">
              <a:off x="1104696" y="1135303"/>
              <a:ext cx="688516" cy="242684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5" name="円/楕円 1"/>
            <p:cNvSpPr/>
            <p:nvPr/>
          </p:nvSpPr>
          <p:spPr>
            <a:xfrm rot="20700000" flipH="1" flipV="1">
              <a:off x="2313288" y="1135303"/>
              <a:ext cx="688516" cy="242684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6" name="円/楕円 1"/>
            <p:cNvSpPr/>
            <p:nvPr/>
          </p:nvSpPr>
          <p:spPr>
            <a:xfrm>
              <a:off x="1112033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7" name="円/楕円 1"/>
            <p:cNvSpPr/>
            <p:nvPr/>
          </p:nvSpPr>
          <p:spPr>
            <a:xfrm>
              <a:off x="1512515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8" name="円/楕円 57"/>
            <p:cNvSpPr/>
            <p:nvPr/>
          </p:nvSpPr>
          <p:spPr>
            <a:xfrm>
              <a:off x="155919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9" name="円/楕円 58"/>
            <p:cNvSpPr/>
            <p:nvPr/>
          </p:nvSpPr>
          <p:spPr>
            <a:xfrm>
              <a:off x="21230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0" name="円/楕円 6"/>
            <p:cNvSpPr/>
            <p:nvPr/>
          </p:nvSpPr>
          <p:spPr>
            <a:xfrm>
              <a:off x="1914488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61" name="グループ化 60"/>
            <p:cNvGrpSpPr/>
            <p:nvPr/>
          </p:nvGrpSpPr>
          <p:grpSpPr>
            <a:xfrm>
              <a:off x="1281583" y="2274468"/>
              <a:ext cx="1556575" cy="747428"/>
              <a:chOff x="3045915" y="3568875"/>
              <a:chExt cx="1887819" cy="747425"/>
            </a:xfrm>
            <a:solidFill>
              <a:srgbClr val="FF3399"/>
            </a:solidFill>
          </p:grpSpPr>
          <p:sp>
            <p:nvSpPr>
              <p:cNvPr id="64" name="月 63"/>
              <p:cNvSpPr/>
              <p:nvPr/>
            </p:nvSpPr>
            <p:spPr>
              <a:xfrm rot="16200000">
                <a:off x="3885631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5" name="月 64"/>
              <p:cNvSpPr/>
              <p:nvPr/>
            </p:nvSpPr>
            <p:spPr>
              <a:xfrm rot="16200000">
                <a:off x="3257798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6" name="月 65"/>
              <p:cNvSpPr/>
              <p:nvPr/>
            </p:nvSpPr>
            <p:spPr>
              <a:xfrm rot="16200000">
                <a:off x="4532589" y="3356993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7" name="月 66"/>
              <p:cNvSpPr/>
              <p:nvPr/>
            </p:nvSpPr>
            <p:spPr>
              <a:xfrm rot="16200000">
                <a:off x="3558704" y="3620830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" name="月 100"/>
              <p:cNvSpPr/>
              <p:nvPr/>
            </p:nvSpPr>
            <p:spPr>
              <a:xfrm rot="16200000">
                <a:off x="4205662" y="3620831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" name="月 101"/>
              <p:cNvSpPr/>
              <p:nvPr/>
            </p:nvSpPr>
            <p:spPr>
              <a:xfrm rot="16200000">
                <a:off x="3885632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" name="月 102"/>
              <p:cNvSpPr/>
              <p:nvPr/>
            </p:nvSpPr>
            <p:spPr>
              <a:xfrm rot="16200000">
                <a:off x="3257799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4" name="月 103"/>
              <p:cNvSpPr/>
              <p:nvPr/>
            </p:nvSpPr>
            <p:spPr>
              <a:xfrm rot="16200000">
                <a:off x="4532589" y="3915156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62" name="円/楕円 61"/>
            <p:cNvSpPr/>
            <p:nvPr/>
          </p:nvSpPr>
          <p:spPr>
            <a:xfrm>
              <a:off x="162609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" name="円/楕円 62"/>
            <p:cNvSpPr/>
            <p:nvPr/>
          </p:nvSpPr>
          <p:spPr>
            <a:xfrm>
              <a:off x="218692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05" name="グループ化 104"/>
          <p:cNvGrpSpPr/>
          <p:nvPr/>
        </p:nvGrpSpPr>
        <p:grpSpPr>
          <a:xfrm>
            <a:off x="2276343" y="2737351"/>
            <a:ext cx="1594325" cy="1680917"/>
            <a:chOff x="3653478" y="859228"/>
            <a:chExt cx="2419987" cy="2551422"/>
          </a:xfrm>
        </p:grpSpPr>
        <p:sp>
          <p:nvSpPr>
            <p:cNvPr id="106" name="円/楕円 9"/>
            <p:cNvSpPr/>
            <p:nvPr/>
          </p:nvSpPr>
          <p:spPr>
            <a:xfrm rot="1800000">
              <a:off x="365347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7" name="円/楕円 9"/>
            <p:cNvSpPr/>
            <p:nvPr/>
          </p:nvSpPr>
          <p:spPr>
            <a:xfrm rot="19800000" flipH="1">
              <a:off x="557872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" name="円/楕円 9"/>
            <p:cNvSpPr/>
            <p:nvPr/>
          </p:nvSpPr>
          <p:spPr>
            <a:xfrm rot="19800000" flipH="1">
              <a:off x="5240569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" name="円/楕円 9"/>
            <p:cNvSpPr/>
            <p:nvPr/>
          </p:nvSpPr>
          <p:spPr>
            <a:xfrm rot="1800000">
              <a:off x="4151571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" name="円/楕円 1"/>
            <p:cNvSpPr/>
            <p:nvPr/>
          </p:nvSpPr>
          <p:spPr>
            <a:xfrm>
              <a:off x="3908499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1" name="円/楕円 1"/>
            <p:cNvSpPr/>
            <p:nvPr/>
          </p:nvSpPr>
          <p:spPr>
            <a:xfrm>
              <a:off x="4308981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" name="円/楕円 6"/>
            <p:cNvSpPr/>
            <p:nvPr/>
          </p:nvSpPr>
          <p:spPr>
            <a:xfrm>
              <a:off x="4731417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13" name="グループ化 112"/>
            <p:cNvGrpSpPr/>
            <p:nvPr/>
          </p:nvGrpSpPr>
          <p:grpSpPr>
            <a:xfrm rot="900000">
              <a:off x="5243534" y="859228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122" name="円/楕円 121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" name="フリーフォーム 122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" name="フリーフォーム 123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4" name="グループ化 113"/>
            <p:cNvGrpSpPr/>
            <p:nvPr/>
          </p:nvGrpSpPr>
          <p:grpSpPr>
            <a:xfrm rot="20700000" flipH="1">
              <a:off x="3715304" y="859229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119" name="円/楕円 118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0" name="フリーフォーム 119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" name="フリーフォーム 120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5" name="円/楕円 114"/>
            <p:cNvSpPr/>
            <p:nvPr/>
          </p:nvSpPr>
          <p:spPr>
            <a:xfrm>
              <a:off x="43836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" name="円/楕円 115"/>
            <p:cNvSpPr/>
            <p:nvPr/>
          </p:nvSpPr>
          <p:spPr>
            <a:xfrm>
              <a:off x="494755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7" name="円/楕円 116"/>
            <p:cNvSpPr/>
            <p:nvPr/>
          </p:nvSpPr>
          <p:spPr>
            <a:xfrm>
              <a:off x="445057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8" name="円/楕円 117"/>
            <p:cNvSpPr/>
            <p:nvPr/>
          </p:nvSpPr>
          <p:spPr>
            <a:xfrm>
              <a:off x="501140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2" name="グループ化 11"/>
          <p:cNvGrpSpPr/>
          <p:nvPr/>
        </p:nvGrpSpPr>
        <p:grpSpPr>
          <a:xfrm>
            <a:off x="340206" y="4690742"/>
            <a:ext cx="1692640" cy="1650902"/>
            <a:chOff x="340206" y="4690742"/>
            <a:chExt cx="1692640" cy="1650902"/>
          </a:xfrm>
        </p:grpSpPr>
        <p:sp>
          <p:nvSpPr>
            <p:cNvPr id="126" name="円/楕円 9"/>
            <p:cNvSpPr/>
            <p:nvPr/>
          </p:nvSpPr>
          <p:spPr>
            <a:xfrm rot="1800000">
              <a:off x="340206" y="5042020"/>
              <a:ext cx="346040" cy="639337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" name="円/楕円 9"/>
            <p:cNvSpPr/>
            <p:nvPr/>
          </p:nvSpPr>
          <p:spPr>
            <a:xfrm rot="19800000" flipH="1">
              <a:off x="1686806" y="5042020"/>
              <a:ext cx="346040" cy="639337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" name="円/楕円 9"/>
            <p:cNvSpPr/>
            <p:nvPr/>
          </p:nvSpPr>
          <p:spPr>
            <a:xfrm rot="19800000" flipH="1">
              <a:off x="1452442" y="5748415"/>
              <a:ext cx="226644" cy="593229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9" name="円/楕円 9"/>
            <p:cNvSpPr/>
            <p:nvPr/>
          </p:nvSpPr>
          <p:spPr>
            <a:xfrm rot="1800000">
              <a:off x="690751" y="5748415"/>
              <a:ext cx="226644" cy="593229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0" name="円/楕円 1"/>
            <p:cNvSpPr/>
            <p:nvPr/>
          </p:nvSpPr>
          <p:spPr>
            <a:xfrm rot="900000" flipV="1">
              <a:off x="518827" y="4750171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1" name="円/楕円 1"/>
            <p:cNvSpPr/>
            <p:nvPr/>
          </p:nvSpPr>
          <p:spPr>
            <a:xfrm rot="20700000" flipH="1" flipV="1">
              <a:off x="1364167" y="4750171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" name="円/楕円 1"/>
            <p:cNvSpPr/>
            <p:nvPr/>
          </p:nvSpPr>
          <p:spPr>
            <a:xfrm>
              <a:off x="523959" y="4690742"/>
              <a:ext cx="1321919" cy="151096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" name="円/楕円 1"/>
            <p:cNvSpPr/>
            <p:nvPr/>
          </p:nvSpPr>
          <p:spPr>
            <a:xfrm>
              <a:off x="804073" y="4781206"/>
              <a:ext cx="761691" cy="665017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4" name="円/楕円 133"/>
            <p:cNvSpPr/>
            <p:nvPr/>
          </p:nvSpPr>
          <p:spPr>
            <a:xfrm>
              <a:off x="836722" y="4867692"/>
              <a:ext cx="265182" cy="265182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5" name="円/楕円 134"/>
            <p:cNvSpPr/>
            <p:nvPr/>
          </p:nvSpPr>
          <p:spPr>
            <a:xfrm>
              <a:off x="1231123" y="4867692"/>
              <a:ext cx="265182" cy="265182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6" name="円/楕円 6"/>
            <p:cNvSpPr/>
            <p:nvPr/>
          </p:nvSpPr>
          <p:spPr>
            <a:xfrm>
              <a:off x="1085230" y="5116073"/>
              <a:ext cx="170752" cy="93158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7" name="グループ化 136"/>
            <p:cNvGrpSpPr/>
            <p:nvPr/>
          </p:nvGrpSpPr>
          <p:grpSpPr>
            <a:xfrm>
              <a:off x="642549" y="5546951"/>
              <a:ext cx="1088734" cy="522782"/>
              <a:chOff x="3045915" y="3568875"/>
              <a:chExt cx="1887819" cy="747425"/>
            </a:xfrm>
            <a:solidFill>
              <a:srgbClr val="FF3399"/>
            </a:solidFill>
          </p:grpSpPr>
          <p:sp>
            <p:nvSpPr>
              <p:cNvPr id="140" name="月 139"/>
              <p:cNvSpPr/>
              <p:nvPr/>
            </p:nvSpPr>
            <p:spPr>
              <a:xfrm rot="16200000">
                <a:off x="3885631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1" name="月 140"/>
              <p:cNvSpPr/>
              <p:nvPr/>
            </p:nvSpPr>
            <p:spPr>
              <a:xfrm rot="16200000">
                <a:off x="3257798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2" name="月 141"/>
              <p:cNvSpPr/>
              <p:nvPr/>
            </p:nvSpPr>
            <p:spPr>
              <a:xfrm rot="16200000">
                <a:off x="4532589" y="3356993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3" name="月 142"/>
              <p:cNvSpPr/>
              <p:nvPr/>
            </p:nvSpPr>
            <p:spPr>
              <a:xfrm rot="16200000">
                <a:off x="3558704" y="3620830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4" name="月 143"/>
              <p:cNvSpPr/>
              <p:nvPr/>
            </p:nvSpPr>
            <p:spPr>
              <a:xfrm rot="16200000">
                <a:off x="4205662" y="3620831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5" name="月 144"/>
              <p:cNvSpPr/>
              <p:nvPr/>
            </p:nvSpPr>
            <p:spPr>
              <a:xfrm rot="16200000">
                <a:off x="3885632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6" name="月 145"/>
              <p:cNvSpPr/>
              <p:nvPr/>
            </p:nvSpPr>
            <p:spPr>
              <a:xfrm rot="16200000">
                <a:off x="3257799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7" name="月 146"/>
              <p:cNvSpPr/>
              <p:nvPr/>
            </p:nvSpPr>
            <p:spPr>
              <a:xfrm rot="16200000">
                <a:off x="4532589" y="3915156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8" name="円/楕円 137"/>
            <p:cNvSpPr/>
            <p:nvPr/>
          </p:nvSpPr>
          <p:spPr>
            <a:xfrm>
              <a:off x="883513" y="4912537"/>
              <a:ext cx="171601" cy="171601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" name="円/楕円 138"/>
            <p:cNvSpPr/>
            <p:nvPr/>
          </p:nvSpPr>
          <p:spPr>
            <a:xfrm>
              <a:off x="1275782" y="4912537"/>
              <a:ext cx="171601" cy="171601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48" name="グループ化 147"/>
          <p:cNvGrpSpPr/>
          <p:nvPr/>
        </p:nvGrpSpPr>
        <p:grpSpPr>
          <a:xfrm>
            <a:off x="2276343" y="4657591"/>
            <a:ext cx="1594325" cy="1680917"/>
            <a:chOff x="3653478" y="859228"/>
            <a:chExt cx="2419987" cy="2551422"/>
          </a:xfrm>
        </p:grpSpPr>
        <p:sp>
          <p:nvSpPr>
            <p:cNvPr id="149" name="円/楕円 9"/>
            <p:cNvSpPr/>
            <p:nvPr/>
          </p:nvSpPr>
          <p:spPr>
            <a:xfrm rot="1800000">
              <a:off x="365347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0" name="円/楕円 9"/>
            <p:cNvSpPr/>
            <p:nvPr/>
          </p:nvSpPr>
          <p:spPr>
            <a:xfrm rot="19800000" flipH="1">
              <a:off x="557872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1" name="円/楕円 9"/>
            <p:cNvSpPr/>
            <p:nvPr/>
          </p:nvSpPr>
          <p:spPr>
            <a:xfrm rot="19800000" flipH="1">
              <a:off x="5240569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2" name="円/楕円 9"/>
            <p:cNvSpPr/>
            <p:nvPr/>
          </p:nvSpPr>
          <p:spPr>
            <a:xfrm rot="1800000">
              <a:off x="4151571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3" name="円/楕円 1"/>
            <p:cNvSpPr/>
            <p:nvPr/>
          </p:nvSpPr>
          <p:spPr>
            <a:xfrm>
              <a:off x="3908499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4" name="円/楕円 1"/>
            <p:cNvSpPr/>
            <p:nvPr/>
          </p:nvSpPr>
          <p:spPr>
            <a:xfrm>
              <a:off x="4308981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5" name="円/楕円 6"/>
            <p:cNvSpPr/>
            <p:nvPr/>
          </p:nvSpPr>
          <p:spPr>
            <a:xfrm>
              <a:off x="4731417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6" name="グループ化 155"/>
            <p:cNvGrpSpPr/>
            <p:nvPr/>
          </p:nvGrpSpPr>
          <p:grpSpPr>
            <a:xfrm rot="900000">
              <a:off x="5243534" y="859228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165" name="円/楕円 164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6" name="フリーフォーム 165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7" name="フリーフォーム 166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7" name="グループ化 156"/>
            <p:cNvGrpSpPr/>
            <p:nvPr/>
          </p:nvGrpSpPr>
          <p:grpSpPr>
            <a:xfrm rot="20700000" flipH="1">
              <a:off x="3715304" y="859229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162" name="円/楕円 161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3" name="フリーフォーム 162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4" name="フリーフォーム 163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58" name="円/楕円 157"/>
            <p:cNvSpPr/>
            <p:nvPr/>
          </p:nvSpPr>
          <p:spPr>
            <a:xfrm>
              <a:off x="43836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9" name="円/楕円 158"/>
            <p:cNvSpPr/>
            <p:nvPr/>
          </p:nvSpPr>
          <p:spPr>
            <a:xfrm>
              <a:off x="494755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60" name="円/楕円 159"/>
            <p:cNvSpPr/>
            <p:nvPr/>
          </p:nvSpPr>
          <p:spPr>
            <a:xfrm>
              <a:off x="445057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61" name="円/楕円 160"/>
            <p:cNvSpPr/>
            <p:nvPr/>
          </p:nvSpPr>
          <p:spPr>
            <a:xfrm>
              <a:off x="501140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1" name="グループ化 10"/>
          <p:cNvGrpSpPr/>
          <p:nvPr/>
        </p:nvGrpSpPr>
        <p:grpSpPr>
          <a:xfrm>
            <a:off x="4129161" y="761035"/>
            <a:ext cx="1699352" cy="1682979"/>
            <a:chOff x="4011725" y="761035"/>
            <a:chExt cx="1886378" cy="1868203"/>
          </a:xfrm>
        </p:grpSpPr>
        <p:grpSp>
          <p:nvGrpSpPr>
            <p:cNvPr id="9" name="グループ化 8"/>
            <p:cNvGrpSpPr/>
            <p:nvPr/>
          </p:nvGrpSpPr>
          <p:grpSpPr>
            <a:xfrm rot="3700027">
              <a:off x="4023184" y="2045493"/>
              <a:ext cx="531641" cy="554559"/>
              <a:chOff x="4101207" y="2143749"/>
              <a:chExt cx="592145" cy="554559"/>
            </a:xfrm>
          </p:grpSpPr>
          <p:sp>
            <p:nvSpPr>
              <p:cNvPr id="184" name="円/楕円 9"/>
              <p:cNvSpPr/>
              <p:nvPr/>
            </p:nvSpPr>
            <p:spPr>
              <a:xfrm rot="20700000" flipH="1">
                <a:off x="4479872" y="21437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85" name="円/楕円 9"/>
              <p:cNvSpPr/>
              <p:nvPr/>
            </p:nvSpPr>
            <p:spPr>
              <a:xfrm rot="20586870" flipH="1">
                <a:off x="4101207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" name="グループ化 9"/>
            <p:cNvGrpSpPr/>
            <p:nvPr/>
          </p:nvGrpSpPr>
          <p:grpSpPr>
            <a:xfrm rot="20566996">
              <a:off x="5166971" y="2164079"/>
              <a:ext cx="641219" cy="465159"/>
              <a:chOff x="5099426" y="2233149"/>
              <a:chExt cx="641219" cy="465159"/>
            </a:xfrm>
          </p:grpSpPr>
          <p:sp>
            <p:nvSpPr>
              <p:cNvPr id="181" name="円/楕円 9"/>
              <p:cNvSpPr/>
              <p:nvPr/>
            </p:nvSpPr>
            <p:spPr>
              <a:xfrm rot="20700000" flipH="1">
                <a:off x="5527165" y="22331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82" name="円/楕円 9"/>
              <p:cNvSpPr/>
              <p:nvPr/>
            </p:nvSpPr>
            <p:spPr>
              <a:xfrm rot="20586870" flipH="1">
                <a:off x="5099426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" name="雲 3"/>
            <p:cNvSpPr/>
            <p:nvPr/>
          </p:nvSpPr>
          <p:spPr bwMode="auto">
            <a:xfrm rot="10800000">
              <a:off x="4097905" y="761035"/>
              <a:ext cx="1800198" cy="1736220"/>
            </a:xfrm>
            <a:prstGeom prst="cloud">
              <a:avLst/>
            </a:pr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73" name="円/楕円 1"/>
            <p:cNvSpPr/>
            <p:nvPr/>
          </p:nvSpPr>
          <p:spPr>
            <a:xfrm>
              <a:off x="4510038" y="1042518"/>
              <a:ext cx="1110943" cy="100146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174" name="グループ化 173"/>
            <p:cNvGrpSpPr/>
            <p:nvPr/>
          </p:nvGrpSpPr>
          <p:grpSpPr>
            <a:xfrm>
              <a:off x="4578074" y="1218510"/>
              <a:ext cx="425758" cy="425758"/>
              <a:chOff x="2909807" y="1262088"/>
              <a:chExt cx="249779" cy="249779"/>
            </a:xfrm>
          </p:grpSpPr>
          <p:sp>
            <p:nvSpPr>
              <p:cNvPr id="175" name="円/楕円 174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6" name="円/楕円 175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77" name="グループ化 176"/>
            <p:cNvGrpSpPr/>
            <p:nvPr/>
          </p:nvGrpSpPr>
          <p:grpSpPr>
            <a:xfrm>
              <a:off x="5134334" y="1218510"/>
              <a:ext cx="425758" cy="425758"/>
              <a:chOff x="2909807" y="1262088"/>
              <a:chExt cx="249779" cy="249779"/>
            </a:xfrm>
          </p:grpSpPr>
          <p:sp>
            <p:nvSpPr>
              <p:cNvPr id="178" name="円/楕円 177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9" name="円/楕円 178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80" name="円/楕円 6"/>
            <p:cNvSpPr/>
            <p:nvPr/>
          </p:nvSpPr>
          <p:spPr>
            <a:xfrm>
              <a:off x="4949418" y="1601219"/>
              <a:ext cx="232182" cy="151382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" name="月 7"/>
            <p:cNvSpPr/>
            <p:nvPr/>
          </p:nvSpPr>
          <p:spPr bwMode="auto">
            <a:xfrm rot="16200000">
              <a:off x="4978178" y="1509938"/>
              <a:ext cx="174664" cy="71986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6" name="円/楕円 1"/>
            <p:cNvSpPr/>
            <p:nvPr/>
          </p:nvSpPr>
          <p:spPr>
            <a:xfrm rot="900000" flipH="1" flipV="1">
              <a:off x="4182133" y="1035423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87" name="円/楕円 1"/>
            <p:cNvSpPr/>
            <p:nvPr/>
          </p:nvSpPr>
          <p:spPr>
            <a:xfrm rot="20700000" flipH="1" flipV="1">
              <a:off x="5360976" y="930632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88" name="グループ化 187"/>
          <p:cNvGrpSpPr/>
          <p:nvPr/>
        </p:nvGrpSpPr>
        <p:grpSpPr>
          <a:xfrm>
            <a:off x="4129161" y="2704135"/>
            <a:ext cx="1699352" cy="1682979"/>
            <a:chOff x="4011725" y="761035"/>
            <a:chExt cx="1886378" cy="1868203"/>
          </a:xfrm>
        </p:grpSpPr>
        <p:grpSp>
          <p:nvGrpSpPr>
            <p:cNvPr id="189" name="グループ化 188"/>
            <p:cNvGrpSpPr/>
            <p:nvPr/>
          </p:nvGrpSpPr>
          <p:grpSpPr>
            <a:xfrm rot="3700027">
              <a:off x="4023184" y="2045494"/>
              <a:ext cx="531642" cy="554559"/>
              <a:chOff x="4101207" y="2143749"/>
              <a:chExt cx="592146" cy="554559"/>
            </a:xfrm>
          </p:grpSpPr>
          <p:sp>
            <p:nvSpPr>
              <p:cNvPr id="205" name="円/楕円 9"/>
              <p:cNvSpPr/>
              <p:nvPr/>
            </p:nvSpPr>
            <p:spPr>
              <a:xfrm rot="20700000" flipH="1">
                <a:off x="4479873" y="21437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6" name="円/楕円 9"/>
              <p:cNvSpPr/>
              <p:nvPr/>
            </p:nvSpPr>
            <p:spPr>
              <a:xfrm rot="20586870" flipH="1">
                <a:off x="4101207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0" name="グループ化 189"/>
            <p:cNvGrpSpPr/>
            <p:nvPr/>
          </p:nvGrpSpPr>
          <p:grpSpPr>
            <a:xfrm rot="20566996">
              <a:off x="5166970" y="2164079"/>
              <a:ext cx="641220" cy="465159"/>
              <a:chOff x="5099425" y="2233149"/>
              <a:chExt cx="641220" cy="465159"/>
            </a:xfrm>
          </p:grpSpPr>
          <p:sp>
            <p:nvSpPr>
              <p:cNvPr id="203" name="円/楕円 9"/>
              <p:cNvSpPr/>
              <p:nvPr/>
            </p:nvSpPr>
            <p:spPr>
              <a:xfrm rot="20700000" flipH="1">
                <a:off x="5527165" y="22331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4" name="円/楕円 9"/>
              <p:cNvSpPr/>
              <p:nvPr/>
            </p:nvSpPr>
            <p:spPr>
              <a:xfrm rot="20586870" flipH="1">
                <a:off x="5099425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91" name="雲 190"/>
            <p:cNvSpPr/>
            <p:nvPr/>
          </p:nvSpPr>
          <p:spPr bwMode="auto">
            <a:xfrm rot="10800000">
              <a:off x="4097905" y="761035"/>
              <a:ext cx="1800198" cy="1736220"/>
            </a:xfrm>
            <a:prstGeom prst="cloud">
              <a:avLst/>
            </a:pr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92" name="円/楕円 1"/>
            <p:cNvSpPr/>
            <p:nvPr/>
          </p:nvSpPr>
          <p:spPr>
            <a:xfrm>
              <a:off x="4510038" y="1042518"/>
              <a:ext cx="1110943" cy="100146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193" name="グループ化 192"/>
            <p:cNvGrpSpPr/>
            <p:nvPr/>
          </p:nvGrpSpPr>
          <p:grpSpPr>
            <a:xfrm>
              <a:off x="4578074" y="1218510"/>
              <a:ext cx="425758" cy="425758"/>
              <a:chOff x="2909807" y="1262088"/>
              <a:chExt cx="249779" cy="249779"/>
            </a:xfrm>
          </p:grpSpPr>
          <p:sp>
            <p:nvSpPr>
              <p:cNvPr id="201" name="円/楕円 200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2" name="円/楕円 201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4" name="グループ化 193"/>
            <p:cNvGrpSpPr/>
            <p:nvPr/>
          </p:nvGrpSpPr>
          <p:grpSpPr>
            <a:xfrm>
              <a:off x="5134334" y="1218510"/>
              <a:ext cx="425758" cy="425758"/>
              <a:chOff x="2909807" y="1262088"/>
              <a:chExt cx="249779" cy="249779"/>
            </a:xfrm>
          </p:grpSpPr>
          <p:sp>
            <p:nvSpPr>
              <p:cNvPr id="199" name="円/楕円 198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0" name="円/楕円 199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95" name="円/楕円 6"/>
            <p:cNvSpPr/>
            <p:nvPr/>
          </p:nvSpPr>
          <p:spPr>
            <a:xfrm>
              <a:off x="4949418" y="1601219"/>
              <a:ext cx="232182" cy="151382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96" name="月 195"/>
            <p:cNvSpPr/>
            <p:nvPr/>
          </p:nvSpPr>
          <p:spPr bwMode="auto">
            <a:xfrm rot="16200000">
              <a:off x="4978178" y="1509938"/>
              <a:ext cx="174664" cy="71986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7" name="円/楕円 1"/>
            <p:cNvSpPr/>
            <p:nvPr/>
          </p:nvSpPr>
          <p:spPr>
            <a:xfrm rot="900000" flipH="1" flipV="1">
              <a:off x="4182133" y="1035423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98" name="円/楕円 1"/>
            <p:cNvSpPr/>
            <p:nvPr/>
          </p:nvSpPr>
          <p:spPr>
            <a:xfrm rot="20700000" flipH="1" flipV="1">
              <a:off x="5360976" y="930632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26" name="グループ化 225"/>
          <p:cNvGrpSpPr/>
          <p:nvPr/>
        </p:nvGrpSpPr>
        <p:grpSpPr>
          <a:xfrm>
            <a:off x="4129161" y="4690742"/>
            <a:ext cx="1699352" cy="1682979"/>
            <a:chOff x="4011725" y="761035"/>
            <a:chExt cx="1886378" cy="1868203"/>
          </a:xfrm>
        </p:grpSpPr>
        <p:grpSp>
          <p:nvGrpSpPr>
            <p:cNvPr id="227" name="グループ化 226"/>
            <p:cNvGrpSpPr/>
            <p:nvPr/>
          </p:nvGrpSpPr>
          <p:grpSpPr>
            <a:xfrm rot="3700027">
              <a:off x="4023184" y="2045493"/>
              <a:ext cx="531641" cy="554559"/>
              <a:chOff x="4101207" y="2143749"/>
              <a:chExt cx="592145" cy="554559"/>
            </a:xfrm>
          </p:grpSpPr>
          <p:sp>
            <p:nvSpPr>
              <p:cNvPr id="243" name="円/楕円 9"/>
              <p:cNvSpPr/>
              <p:nvPr/>
            </p:nvSpPr>
            <p:spPr>
              <a:xfrm rot="20700000" flipH="1">
                <a:off x="4479872" y="21437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4" name="円/楕円 9"/>
              <p:cNvSpPr/>
              <p:nvPr/>
            </p:nvSpPr>
            <p:spPr>
              <a:xfrm rot="20586870" flipH="1">
                <a:off x="4101207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28" name="グループ化 227"/>
            <p:cNvGrpSpPr/>
            <p:nvPr/>
          </p:nvGrpSpPr>
          <p:grpSpPr>
            <a:xfrm rot="20566996">
              <a:off x="5166971" y="2164079"/>
              <a:ext cx="641219" cy="465159"/>
              <a:chOff x="5099426" y="2233149"/>
              <a:chExt cx="641219" cy="465159"/>
            </a:xfrm>
          </p:grpSpPr>
          <p:sp>
            <p:nvSpPr>
              <p:cNvPr id="241" name="円/楕円 9"/>
              <p:cNvSpPr/>
              <p:nvPr/>
            </p:nvSpPr>
            <p:spPr>
              <a:xfrm rot="20700000" flipH="1">
                <a:off x="5527165" y="22331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2" name="円/楕円 9"/>
              <p:cNvSpPr/>
              <p:nvPr/>
            </p:nvSpPr>
            <p:spPr>
              <a:xfrm rot="20586870" flipH="1">
                <a:off x="5099426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29" name="雲 228"/>
            <p:cNvSpPr/>
            <p:nvPr/>
          </p:nvSpPr>
          <p:spPr bwMode="auto">
            <a:xfrm rot="10800000">
              <a:off x="4097905" y="761035"/>
              <a:ext cx="1800198" cy="1736220"/>
            </a:xfrm>
            <a:prstGeom prst="cloud">
              <a:avLst/>
            </a:pr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30" name="円/楕円 1"/>
            <p:cNvSpPr/>
            <p:nvPr/>
          </p:nvSpPr>
          <p:spPr>
            <a:xfrm>
              <a:off x="4510038" y="1042518"/>
              <a:ext cx="1110943" cy="100146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231" name="グループ化 230"/>
            <p:cNvGrpSpPr/>
            <p:nvPr/>
          </p:nvGrpSpPr>
          <p:grpSpPr>
            <a:xfrm>
              <a:off x="4578074" y="1218510"/>
              <a:ext cx="425758" cy="425758"/>
              <a:chOff x="2909807" y="1262088"/>
              <a:chExt cx="249779" cy="249779"/>
            </a:xfrm>
          </p:grpSpPr>
          <p:sp>
            <p:nvSpPr>
              <p:cNvPr id="239" name="円/楕円 238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0" name="円/楕円 239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32" name="グループ化 231"/>
            <p:cNvGrpSpPr/>
            <p:nvPr/>
          </p:nvGrpSpPr>
          <p:grpSpPr>
            <a:xfrm>
              <a:off x="5134334" y="1218510"/>
              <a:ext cx="425758" cy="425758"/>
              <a:chOff x="2909807" y="1262088"/>
              <a:chExt cx="249779" cy="249779"/>
            </a:xfrm>
          </p:grpSpPr>
          <p:sp>
            <p:nvSpPr>
              <p:cNvPr id="237" name="円/楕円 236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38" name="円/楕円 237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33" name="円/楕円 6"/>
            <p:cNvSpPr/>
            <p:nvPr/>
          </p:nvSpPr>
          <p:spPr>
            <a:xfrm>
              <a:off x="4949418" y="1601219"/>
              <a:ext cx="232182" cy="151382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34" name="月 233"/>
            <p:cNvSpPr/>
            <p:nvPr/>
          </p:nvSpPr>
          <p:spPr bwMode="auto">
            <a:xfrm rot="16200000">
              <a:off x="4978178" y="1509938"/>
              <a:ext cx="174664" cy="71986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5" name="円/楕円 1"/>
            <p:cNvSpPr/>
            <p:nvPr/>
          </p:nvSpPr>
          <p:spPr>
            <a:xfrm rot="900000" flipH="1" flipV="1">
              <a:off x="4182133" y="1035423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36" name="円/楕円 1"/>
            <p:cNvSpPr/>
            <p:nvPr/>
          </p:nvSpPr>
          <p:spPr>
            <a:xfrm rot="20700000" flipH="1" flipV="1">
              <a:off x="5360976" y="930632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5958612" y="2846573"/>
            <a:ext cx="1696477" cy="1414349"/>
            <a:chOff x="5958612" y="2846573"/>
            <a:chExt cx="1696477" cy="1414349"/>
          </a:xfrm>
        </p:grpSpPr>
        <p:sp>
          <p:nvSpPr>
            <p:cNvPr id="261" name="弦 260"/>
            <p:cNvSpPr/>
            <p:nvPr/>
          </p:nvSpPr>
          <p:spPr bwMode="auto">
            <a:xfrm>
              <a:off x="5958612" y="2846573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3" name="円/楕円 9"/>
            <p:cNvSpPr/>
            <p:nvPr/>
          </p:nvSpPr>
          <p:spPr>
            <a:xfrm flipH="1">
              <a:off x="6374283" y="3702150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64" name="円/楕円 263"/>
            <p:cNvSpPr/>
            <p:nvPr/>
          </p:nvSpPr>
          <p:spPr bwMode="auto">
            <a:xfrm>
              <a:off x="7338265" y="3007862"/>
              <a:ext cx="316824" cy="305304"/>
            </a:xfrm>
            <a:prstGeom prst="ellipse">
              <a:avLst/>
            </a:pr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66" name="円/楕円 9"/>
            <p:cNvSpPr/>
            <p:nvPr/>
          </p:nvSpPr>
          <p:spPr>
            <a:xfrm flipH="1">
              <a:off x="6992314" y="3702150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67" name="円/楕円 266"/>
            <p:cNvSpPr/>
            <p:nvPr/>
          </p:nvSpPr>
          <p:spPr bwMode="auto">
            <a:xfrm>
              <a:off x="6246137" y="2847994"/>
              <a:ext cx="1298073" cy="1250875"/>
            </a:xfrm>
            <a:prstGeom prst="ellipse">
              <a:avLst/>
            </a:pr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68" name="円/楕円 267"/>
            <p:cNvSpPr/>
            <p:nvPr/>
          </p:nvSpPr>
          <p:spPr bwMode="auto">
            <a:xfrm>
              <a:off x="6010550" y="2869221"/>
              <a:ext cx="884623" cy="884623"/>
            </a:xfrm>
            <a:prstGeom prst="ellipse">
              <a:avLst/>
            </a:pr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69" name="円/楕円 268"/>
            <p:cNvSpPr/>
            <p:nvPr/>
          </p:nvSpPr>
          <p:spPr bwMode="auto">
            <a:xfrm>
              <a:off x="6084607" y="2950415"/>
              <a:ext cx="612218" cy="612216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70" name="円/楕円 269"/>
            <p:cNvSpPr/>
            <p:nvPr/>
          </p:nvSpPr>
          <p:spPr>
            <a:xfrm>
              <a:off x="6145491" y="3074668"/>
              <a:ext cx="178125" cy="178125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1" name="円/楕円 270"/>
            <p:cNvSpPr/>
            <p:nvPr/>
          </p:nvSpPr>
          <p:spPr>
            <a:xfrm>
              <a:off x="6167366" y="3101363"/>
              <a:ext cx="134374" cy="134374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2" name="円/楕円 271"/>
            <p:cNvSpPr/>
            <p:nvPr/>
          </p:nvSpPr>
          <p:spPr>
            <a:xfrm>
              <a:off x="6400761" y="3074668"/>
              <a:ext cx="178125" cy="178125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3" name="円/楕円 272"/>
            <p:cNvSpPr/>
            <p:nvPr/>
          </p:nvSpPr>
          <p:spPr>
            <a:xfrm>
              <a:off x="6422636" y="3101363"/>
              <a:ext cx="134374" cy="134374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4" name="弦 273"/>
            <p:cNvSpPr/>
            <p:nvPr/>
          </p:nvSpPr>
          <p:spPr bwMode="auto">
            <a:xfrm flipH="1">
              <a:off x="6599101" y="2847994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5" name="山形 274"/>
            <p:cNvSpPr/>
            <p:nvPr/>
          </p:nvSpPr>
          <p:spPr bwMode="auto">
            <a:xfrm rot="16200000">
              <a:off x="6254604" y="3258997"/>
              <a:ext cx="111212" cy="189072"/>
            </a:xfrm>
            <a:prstGeom prst="chevron">
              <a:avLst>
                <a:gd name="adj" fmla="val 73094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6" name="円/楕円 275"/>
            <p:cNvSpPr/>
            <p:nvPr/>
          </p:nvSpPr>
          <p:spPr bwMode="auto">
            <a:xfrm>
              <a:off x="6246137" y="3215374"/>
              <a:ext cx="128146" cy="128146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4" name="円/楕円 9"/>
            <p:cNvSpPr/>
            <p:nvPr/>
          </p:nvSpPr>
          <p:spPr>
            <a:xfrm flipH="1">
              <a:off x="6613494" y="3702150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5" name="円/楕円 9"/>
            <p:cNvSpPr/>
            <p:nvPr/>
          </p:nvSpPr>
          <p:spPr>
            <a:xfrm flipH="1">
              <a:off x="7231525" y="3702150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5958612" y="4782377"/>
            <a:ext cx="1696477" cy="1414349"/>
            <a:chOff x="5958612" y="4782377"/>
            <a:chExt cx="1696477" cy="1414349"/>
          </a:xfrm>
        </p:grpSpPr>
        <p:sp>
          <p:nvSpPr>
            <p:cNvPr id="277" name="弦 276"/>
            <p:cNvSpPr/>
            <p:nvPr/>
          </p:nvSpPr>
          <p:spPr bwMode="auto">
            <a:xfrm>
              <a:off x="5958612" y="4782377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9" name="円/楕円 9"/>
            <p:cNvSpPr/>
            <p:nvPr/>
          </p:nvSpPr>
          <p:spPr>
            <a:xfrm flipH="1">
              <a:off x="6374283" y="5637954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0" name="円/楕円 279"/>
            <p:cNvSpPr/>
            <p:nvPr/>
          </p:nvSpPr>
          <p:spPr bwMode="auto">
            <a:xfrm>
              <a:off x="7338265" y="4943666"/>
              <a:ext cx="316824" cy="305304"/>
            </a:xfrm>
            <a:prstGeom prst="ellipse">
              <a:avLst/>
            </a:pr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82" name="円/楕円 9"/>
            <p:cNvSpPr/>
            <p:nvPr/>
          </p:nvSpPr>
          <p:spPr>
            <a:xfrm flipH="1">
              <a:off x="6992314" y="5637954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3" name="円/楕円 282"/>
            <p:cNvSpPr/>
            <p:nvPr/>
          </p:nvSpPr>
          <p:spPr bwMode="auto">
            <a:xfrm>
              <a:off x="6246137" y="4783798"/>
              <a:ext cx="1298073" cy="1250875"/>
            </a:xfrm>
            <a:prstGeom prst="ellipse">
              <a:avLst/>
            </a:pr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84" name="円/楕円 283"/>
            <p:cNvSpPr/>
            <p:nvPr/>
          </p:nvSpPr>
          <p:spPr bwMode="auto">
            <a:xfrm>
              <a:off x="6010550" y="4805025"/>
              <a:ext cx="884623" cy="884623"/>
            </a:xfrm>
            <a:prstGeom prst="ellipse">
              <a:avLst/>
            </a:pr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85" name="円/楕円 284"/>
            <p:cNvSpPr/>
            <p:nvPr/>
          </p:nvSpPr>
          <p:spPr bwMode="auto">
            <a:xfrm>
              <a:off x="6084607" y="4886219"/>
              <a:ext cx="612218" cy="612216"/>
            </a:xfrm>
            <a:prstGeom prst="ellipse">
              <a:avLst/>
            </a:pr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86" name="円/楕円 285"/>
            <p:cNvSpPr/>
            <p:nvPr/>
          </p:nvSpPr>
          <p:spPr>
            <a:xfrm>
              <a:off x="6145491" y="5010472"/>
              <a:ext cx="178125" cy="178125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7" name="円/楕円 286"/>
            <p:cNvSpPr/>
            <p:nvPr/>
          </p:nvSpPr>
          <p:spPr>
            <a:xfrm>
              <a:off x="6167366" y="5037167"/>
              <a:ext cx="134374" cy="134374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8" name="円/楕円 287"/>
            <p:cNvSpPr/>
            <p:nvPr/>
          </p:nvSpPr>
          <p:spPr>
            <a:xfrm>
              <a:off x="6400761" y="5010472"/>
              <a:ext cx="178125" cy="178125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9" name="円/楕円 288"/>
            <p:cNvSpPr/>
            <p:nvPr/>
          </p:nvSpPr>
          <p:spPr>
            <a:xfrm>
              <a:off x="6422636" y="5037167"/>
              <a:ext cx="134374" cy="134374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0" name="弦 289"/>
            <p:cNvSpPr/>
            <p:nvPr/>
          </p:nvSpPr>
          <p:spPr bwMode="auto">
            <a:xfrm flipH="1">
              <a:off x="6599101" y="4783798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1" name="山形 290"/>
            <p:cNvSpPr/>
            <p:nvPr/>
          </p:nvSpPr>
          <p:spPr bwMode="auto">
            <a:xfrm rot="16200000">
              <a:off x="6254604" y="5194801"/>
              <a:ext cx="111212" cy="189072"/>
            </a:xfrm>
            <a:prstGeom prst="chevron">
              <a:avLst>
                <a:gd name="adj" fmla="val 73094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2" name="円/楕円 291"/>
            <p:cNvSpPr/>
            <p:nvPr/>
          </p:nvSpPr>
          <p:spPr bwMode="auto">
            <a:xfrm>
              <a:off x="6246137" y="5151178"/>
              <a:ext cx="128146" cy="128146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6" name="円/楕円 9"/>
            <p:cNvSpPr/>
            <p:nvPr/>
          </p:nvSpPr>
          <p:spPr>
            <a:xfrm flipH="1">
              <a:off x="6613494" y="5637954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7" name="円/楕円 9"/>
            <p:cNvSpPr/>
            <p:nvPr/>
          </p:nvSpPr>
          <p:spPr>
            <a:xfrm flipH="1">
              <a:off x="7231525" y="5637954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0" name="グループ化 19"/>
          <p:cNvGrpSpPr/>
          <p:nvPr/>
        </p:nvGrpSpPr>
        <p:grpSpPr>
          <a:xfrm>
            <a:off x="5958612" y="910768"/>
            <a:ext cx="1696477" cy="1414349"/>
            <a:chOff x="5958612" y="910768"/>
            <a:chExt cx="1696477" cy="1414349"/>
          </a:xfrm>
        </p:grpSpPr>
        <p:sp>
          <p:nvSpPr>
            <p:cNvPr id="17" name="弦 16"/>
            <p:cNvSpPr/>
            <p:nvPr/>
          </p:nvSpPr>
          <p:spPr bwMode="auto">
            <a:xfrm>
              <a:off x="5958612" y="910768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9" name="円/楕円 9"/>
            <p:cNvSpPr/>
            <p:nvPr/>
          </p:nvSpPr>
          <p:spPr>
            <a:xfrm flipH="1">
              <a:off x="6374283" y="1766345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0" name="円/楕円 249"/>
            <p:cNvSpPr/>
            <p:nvPr/>
          </p:nvSpPr>
          <p:spPr bwMode="auto">
            <a:xfrm>
              <a:off x="7338265" y="1072057"/>
              <a:ext cx="316824" cy="305304"/>
            </a:xfrm>
            <a:prstGeom prst="ellipse">
              <a:avLst/>
            </a:pr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52" name="円/楕円 9"/>
            <p:cNvSpPr/>
            <p:nvPr/>
          </p:nvSpPr>
          <p:spPr>
            <a:xfrm flipH="1">
              <a:off x="6992314" y="1766345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3" name="円/楕円 252"/>
            <p:cNvSpPr/>
            <p:nvPr/>
          </p:nvSpPr>
          <p:spPr bwMode="auto">
            <a:xfrm>
              <a:off x="6246137" y="912189"/>
              <a:ext cx="1298073" cy="1250875"/>
            </a:xfrm>
            <a:prstGeom prst="ellipse">
              <a:avLst/>
            </a:pr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6" name="円/楕円 15"/>
            <p:cNvSpPr/>
            <p:nvPr/>
          </p:nvSpPr>
          <p:spPr bwMode="auto">
            <a:xfrm>
              <a:off x="6010550" y="933416"/>
              <a:ext cx="884623" cy="884623"/>
            </a:xfrm>
            <a:prstGeom prst="ellipse">
              <a:avLst/>
            </a:prstGeom>
            <a:solidFill>
              <a:srgbClr val="FFCCCC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54" name="円/楕円 253"/>
            <p:cNvSpPr/>
            <p:nvPr/>
          </p:nvSpPr>
          <p:spPr bwMode="auto">
            <a:xfrm>
              <a:off x="6084607" y="1014610"/>
              <a:ext cx="612218" cy="612216"/>
            </a:xfrm>
            <a:prstGeom prst="ellipse">
              <a:avLst/>
            </a:pr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55" name="円/楕円 254"/>
            <p:cNvSpPr/>
            <p:nvPr/>
          </p:nvSpPr>
          <p:spPr>
            <a:xfrm>
              <a:off x="6145491" y="1138863"/>
              <a:ext cx="178125" cy="178125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6" name="円/楕円 255"/>
            <p:cNvSpPr/>
            <p:nvPr/>
          </p:nvSpPr>
          <p:spPr>
            <a:xfrm>
              <a:off x="6167366" y="1165558"/>
              <a:ext cx="134374" cy="134374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7" name="円/楕円 256"/>
            <p:cNvSpPr/>
            <p:nvPr/>
          </p:nvSpPr>
          <p:spPr>
            <a:xfrm>
              <a:off x="6400761" y="1138863"/>
              <a:ext cx="178125" cy="178125"/>
            </a:xfrm>
            <a:prstGeom prst="ellipse">
              <a:avLst/>
            </a:prstGeom>
            <a:solidFill>
              <a:schemeClr val="bg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8" name="円/楕円 257"/>
            <p:cNvSpPr/>
            <p:nvPr/>
          </p:nvSpPr>
          <p:spPr>
            <a:xfrm>
              <a:off x="6422636" y="1165558"/>
              <a:ext cx="134374" cy="134374"/>
            </a:xfrm>
            <a:prstGeom prst="ellipse">
              <a:avLst/>
            </a:prstGeom>
            <a:solidFill>
              <a:schemeClr val="tx1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9" name="弦 258"/>
            <p:cNvSpPr/>
            <p:nvPr/>
          </p:nvSpPr>
          <p:spPr bwMode="auto">
            <a:xfrm flipH="1">
              <a:off x="6599101" y="912189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山形 18"/>
            <p:cNvSpPr/>
            <p:nvPr/>
          </p:nvSpPr>
          <p:spPr bwMode="auto">
            <a:xfrm rot="16200000">
              <a:off x="6254604" y="1323192"/>
              <a:ext cx="111212" cy="189072"/>
            </a:xfrm>
            <a:prstGeom prst="chevron">
              <a:avLst>
                <a:gd name="adj" fmla="val 73094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0" name="円/楕円 259"/>
            <p:cNvSpPr/>
            <p:nvPr/>
          </p:nvSpPr>
          <p:spPr bwMode="auto">
            <a:xfrm>
              <a:off x="6246137" y="1279569"/>
              <a:ext cx="128146" cy="128146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8" name="円/楕円 9"/>
            <p:cNvSpPr/>
            <p:nvPr/>
          </p:nvSpPr>
          <p:spPr>
            <a:xfrm flipH="1">
              <a:off x="6613494" y="1766345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9" name="円/楕円 9"/>
            <p:cNvSpPr/>
            <p:nvPr/>
          </p:nvSpPr>
          <p:spPr>
            <a:xfrm flipH="1">
              <a:off x="7231525" y="1766345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7" name="グループ化 26"/>
          <p:cNvGrpSpPr/>
          <p:nvPr/>
        </p:nvGrpSpPr>
        <p:grpSpPr>
          <a:xfrm>
            <a:off x="7977592" y="856645"/>
            <a:ext cx="1410967" cy="1551174"/>
            <a:chOff x="7934202" y="856645"/>
            <a:chExt cx="1410967" cy="1551174"/>
          </a:xfrm>
        </p:grpSpPr>
        <p:sp>
          <p:nvSpPr>
            <p:cNvPr id="306" name="直方体 305"/>
            <p:cNvSpPr/>
            <p:nvPr/>
          </p:nvSpPr>
          <p:spPr bwMode="auto">
            <a:xfrm>
              <a:off x="8710918" y="2029464"/>
              <a:ext cx="275369" cy="378355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7" name="直方体 306"/>
            <p:cNvSpPr/>
            <p:nvPr/>
          </p:nvSpPr>
          <p:spPr bwMode="auto">
            <a:xfrm>
              <a:off x="9004576" y="1826194"/>
              <a:ext cx="275369" cy="378355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2" name="直方体 301"/>
            <p:cNvSpPr/>
            <p:nvPr/>
          </p:nvSpPr>
          <p:spPr bwMode="auto">
            <a:xfrm>
              <a:off x="8683076" y="856645"/>
              <a:ext cx="410383" cy="368238"/>
            </a:xfrm>
            <a:prstGeom prst="cube">
              <a:avLst/>
            </a:prstGeom>
            <a:solidFill>
              <a:srgbClr val="FFCC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直方体 303"/>
            <p:cNvSpPr/>
            <p:nvPr/>
          </p:nvSpPr>
          <p:spPr bwMode="auto">
            <a:xfrm>
              <a:off x="8181498" y="2029464"/>
              <a:ext cx="275369" cy="378355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5" name="直方体 304"/>
            <p:cNvSpPr/>
            <p:nvPr/>
          </p:nvSpPr>
          <p:spPr bwMode="auto">
            <a:xfrm>
              <a:off x="8076667" y="995984"/>
              <a:ext cx="1268502" cy="1208565"/>
            </a:xfrm>
            <a:prstGeom prst="cube">
              <a:avLst/>
            </a:prstGeom>
            <a:solidFill>
              <a:srgbClr val="FFCC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1" name="直方体 310"/>
            <p:cNvSpPr/>
            <p:nvPr/>
          </p:nvSpPr>
          <p:spPr bwMode="auto">
            <a:xfrm>
              <a:off x="7934202" y="1413113"/>
              <a:ext cx="360040" cy="192630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2" name="直方体 311"/>
            <p:cNvSpPr/>
            <p:nvPr/>
          </p:nvSpPr>
          <p:spPr bwMode="auto">
            <a:xfrm>
              <a:off x="8199068" y="1364926"/>
              <a:ext cx="679813" cy="742305"/>
            </a:xfrm>
            <a:prstGeom prst="cube">
              <a:avLst>
                <a:gd name="adj" fmla="val 8859"/>
              </a:avLst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3" name="直方体 312"/>
            <p:cNvSpPr/>
            <p:nvPr/>
          </p:nvSpPr>
          <p:spPr bwMode="auto">
            <a:xfrm>
              <a:off x="8824556" y="1413113"/>
              <a:ext cx="360040" cy="192630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4" name="直方体 313"/>
            <p:cNvSpPr/>
            <p:nvPr/>
          </p:nvSpPr>
          <p:spPr bwMode="auto">
            <a:xfrm>
              <a:off x="8421001" y="1724150"/>
              <a:ext cx="125875" cy="134692"/>
            </a:xfrm>
            <a:prstGeom prst="cub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" name="正方形/長方形 23"/>
            <p:cNvSpPr/>
            <p:nvPr/>
          </p:nvSpPr>
          <p:spPr bwMode="auto">
            <a:xfrm>
              <a:off x="8259824" y="1487583"/>
              <a:ext cx="197043" cy="197043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5" name="正方形/長方形 314"/>
            <p:cNvSpPr/>
            <p:nvPr/>
          </p:nvSpPr>
          <p:spPr bwMode="auto">
            <a:xfrm>
              <a:off x="8304210" y="1531971"/>
              <a:ext cx="108270" cy="108268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6" name="正方形/長方形 315"/>
            <p:cNvSpPr/>
            <p:nvPr/>
          </p:nvSpPr>
          <p:spPr bwMode="auto">
            <a:xfrm>
              <a:off x="8558528" y="1487583"/>
              <a:ext cx="197043" cy="197043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7" name="正方形/長方形 316"/>
            <p:cNvSpPr/>
            <p:nvPr/>
          </p:nvSpPr>
          <p:spPr bwMode="auto">
            <a:xfrm>
              <a:off x="8602914" y="1531971"/>
              <a:ext cx="108270" cy="108268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" name="グループ化 25"/>
          <p:cNvGrpSpPr/>
          <p:nvPr/>
        </p:nvGrpSpPr>
        <p:grpSpPr>
          <a:xfrm>
            <a:off x="7977592" y="2807365"/>
            <a:ext cx="1410967" cy="1551174"/>
            <a:chOff x="7934202" y="2807365"/>
            <a:chExt cx="1410967" cy="1551174"/>
          </a:xfrm>
        </p:grpSpPr>
        <p:sp>
          <p:nvSpPr>
            <p:cNvPr id="318" name="直方体 317"/>
            <p:cNvSpPr/>
            <p:nvPr/>
          </p:nvSpPr>
          <p:spPr bwMode="auto">
            <a:xfrm>
              <a:off x="8710918" y="3980184"/>
              <a:ext cx="275369" cy="378355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9" name="直方体 318"/>
            <p:cNvSpPr/>
            <p:nvPr/>
          </p:nvSpPr>
          <p:spPr bwMode="auto">
            <a:xfrm>
              <a:off x="9004576" y="3776914"/>
              <a:ext cx="275369" cy="378355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0" name="直方体 319"/>
            <p:cNvSpPr/>
            <p:nvPr/>
          </p:nvSpPr>
          <p:spPr bwMode="auto">
            <a:xfrm>
              <a:off x="8683076" y="2807365"/>
              <a:ext cx="410383" cy="368238"/>
            </a:xfrm>
            <a:prstGeom prst="cube">
              <a:avLst/>
            </a:prstGeom>
            <a:solidFill>
              <a:srgbClr val="FFCC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1" name="直方体 320"/>
            <p:cNvSpPr/>
            <p:nvPr/>
          </p:nvSpPr>
          <p:spPr bwMode="auto">
            <a:xfrm>
              <a:off x="8181498" y="3980184"/>
              <a:ext cx="275369" cy="378355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2" name="直方体 321"/>
            <p:cNvSpPr/>
            <p:nvPr/>
          </p:nvSpPr>
          <p:spPr bwMode="auto">
            <a:xfrm>
              <a:off x="8076667" y="2946704"/>
              <a:ext cx="1268502" cy="1208565"/>
            </a:xfrm>
            <a:prstGeom prst="cube">
              <a:avLst/>
            </a:prstGeom>
            <a:solidFill>
              <a:srgbClr val="FFCC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3" name="直方体 322"/>
            <p:cNvSpPr/>
            <p:nvPr/>
          </p:nvSpPr>
          <p:spPr bwMode="auto">
            <a:xfrm>
              <a:off x="7934202" y="3363833"/>
              <a:ext cx="360040" cy="192630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4" name="直方体 323"/>
            <p:cNvSpPr/>
            <p:nvPr/>
          </p:nvSpPr>
          <p:spPr bwMode="auto">
            <a:xfrm>
              <a:off x="8199068" y="3315646"/>
              <a:ext cx="679813" cy="742305"/>
            </a:xfrm>
            <a:prstGeom prst="cube">
              <a:avLst>
                <a:gd name="adj" fmla="val 8859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5" name="直方体 324"/>
            <p:cNvSpPr/>
            <p:nvPr/>
          </p:nvSpPr>
          <p:spPr bwMode="auto">
            <a:xfrm>
              <a:off x="8824556" y="3363833"/>
              <a:ext cx="360040" cy="192630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6" name="直方体 325"/>
            <p:cNvSpPr/>
            <p:nvPr/>
          </p:nvSpPr>
          <p:spPr bwMode="auto">
            <a:xfrm>
              <a:off x="8421001" y="3674870"/>
              <a:ext cx="125875" cy="134692"/>
            </a:xfrm>
            <a:prstGeom prst="cub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7" name="正方形/長方形 326"/>
            <p:cNvSpPr/>
            <p:nvPr/>
          </p:nvSpPr>
          <p:spPr bwMode="auto">
            <a:xfrm>
              <a:off x="8259824" y="3438303"/>
              <a:ext cx="197043" cy="197043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8" name="正方形/長方形 327"/>
            <p:cNvSpPr/>
            <p:nvPr/>
          </p:nvSpPr>
          <p:spPr bwMode="auto">
            <a:xfrm>
              <a:off x="8304210" y="3482691"/>
              <a:ext cx="108270" cy="108268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9" name="正方形/長方形 328"/>
            <p:cNvSpPr/>
            <p:nvPr/>
          </p:nvSpPr>
          <p:spPr bwMode="auto">
            <a:xfrm>
              <a:off x="8558528" y="3438303"/>
              <a:ext cx="197043" cy="197043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0" name="正方形/長方形 329"/>
            <p:cNvSpPr/>
            <p:nvPr/>
          </p:nvSpPr>
          <p:spPr bwMode="auto">
            <a:xfrm>
              <a:off x="8602914" y="3482691"/>
              <a:ext cx="108270" cy="108268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7977592" y="4765705"/>
            <a:ext cx="1410967" cy="1551174"/>
            <a:chOff x="7934202" y="4765705"/>
            <a:chExt cx="1410967" cy="1551174"/>
          </a:xfrm>
        </p:grpSpPr>
        <p:sp>
          <p:nvSpPr>
            <p:cNvPr id="331" name="直方体 330"/>
            <p:cNvSpPr/>
            <p:nvPr/>
          </p:nvSpPr>
          <p:spPr bwMode="auto">
            <a:xfrm>
              <a:off x="8710918" y="5938524"/>
              <a:ext cx="275369" cy="378355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2" name="直方体 331"/>
            <p:cNvSpPr/>
            <p:nvPr/>
          </p:nvSpPr>
          <p:spPr bwMode="auto">
            <a:xfrm>
              <a:off x="9004576" y="5735254"/>
              <a:ext cx="275369" cy="378355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3" name="直方体 332"/>
            <p:cNvSpPr/>
            <p:nvPr/>
          </p:nvSpPr>
          <p:spPr bwMode="auto">
            <a:xfrm>
              <a:off x="8683076" y="4765705"/>
              <a:ext cx="410383" cy="368238"/>
            </a:xfrm>
            <a:prstGeom prst="cub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4" name="直方体 333"/>
            <p:cNvSpPr/>
            <p:nvPr/>
          </p:nvSpPr>
          <p:spPr bwMode="auto">
            <a:xfrm>
              <a:off x="8181498" y="5938524"/>
              <a:ext cx="275369" cy="378355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5" name="直方体 334"/>
            <p:cNvSpPr/>
            <p:nvPr/>
          </p:nvSpPr>
          <p:spPr bwMode="auto">
            <a:xfrm>
              <a:off x="8076667" y="4905044"/>
              <a:ext cx="1268502" cy="1208565"/>
            </a:xfrm>
            <a:prstGeom prst="cube">
              <a:avLst/>
            </a:prstGeom>
            <a:solidFill>
              <a:srgbClr val="FF66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6" name="直方体 335"/>
            <p:cNvSpPr/>
            <p:nvPr/>
          </p:nvSpPr>
          <p:spPr bwMode="auto">
            <a:xfrm>
              <a:off x="7934202" y="5322173"/>
              <a:ext cx="360040" cy="192630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7" name="直方体 336"/>
            <p:cNvSpPr/>
            <p:nvPr/>
          </p:nvSpPr>
          <p:spPr bwMode="auto">
            <a:xfrm>
              <a:off x="8199068" y="5273986"/>
              <a:ext cx="679813" cy="742305"/>
            </a:xfrm>
            <a:prstGeom prst="cube">
              <a:avLst>
                <a:gd name="adj" fmla="val 8859"/>
              </a:avLst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8" name="直方体 337"/>
            <p:cNvSpPr/>
            <p:nvPr/>
          </p:nvSpPr>
          <p:spPr bwMode="auto">
            <a:xfrm>
              <a:off x="8824556" y="5322173"/>
              <a:ext cx="360040" cy="192630"/>
            </a:xfrm>
            <a:prstGeom prst="cube">
              <a:avLst/>
            </a:prstGeom>
            <a:solidFill>
              <a:srgbClr val="FFCC66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9" name="直方体 338"/>
            <p:cNvSpPr/>
            <p:nvPr/>
          </p:nvSpPr>
          <p:spPr bwMode="auto">
            <a:xfrm>
              <a:off x="8421001" y="5633210"/>
              <a:ext cx="125875" cy="134692"/>
            </a:xfrm>
            <a:prstGeom prst="cub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0" name="正方形/長方形 339"/>
            <p:cNvSpPr/>
            <p:nvPr/>
          </p:nvSpPr>
          <p:spPr bwMode="auto">
            <a:xfrm>
              <a:off x="8259824" y="5396643"/>
              <a:ext cx="197043" cy="197043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1" name="正方形/長方形 340"/>
            <p:cNvSpPr/>
            <p:nvPr/>
          </p:nvSpPr>
          <p:spPr bwMode="auto">
            <a:xfrm>
              <a:off x="8304210" y="5441031"/>
              <a:ext cx="108270" cy="108268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2" name="正方形/長方形 341"/>
            <p:cNvSpPr/>
            <p:nvPr/>
          </p:nvSpPr>
          <p:spPr bwMode="auto">
            <a:xfrm>
              <a:off x="8558528" y="5396643"/>
              <a:ext cx="197043" cy="197043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3" name="正方形/長方形 342"/>
            <p:cNvSpPr/>
            <p:nvPr/>
          </p:nvSpPr>
          <p:spPr bwMode="auto">
            <a:xfrm>
              <a:off x="8602914" y="5441031"/>
              <a:ext cx="108270" cy="108268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55412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340206" y="850262"/>
            <a:ext cx="1692640" cy="1650902"/>
            <a:chOff x="849319" y="1050336"/>
            <a:chExt cx="2419987" cy="2360314"/>
          </a:xfrm>
        </p:grpSpPr>
        <p:sp>
          <p:nvSpPr>
            <p:cNvPr id="68" name="円/楕円 9"/>
            <p:cNvSpPr/>
            <p:nvPr/>
          </p:nvSpPr>
          <p:spPr>
            <a:xfrm rot="1800000">
              <a:off x="849319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9" name="円/楕円 9"/>
            <p:cNvSpPr/>
            <p:nvPr/>
          </p:nvSpPr>
          <p:spPr>
            <a:xfrm rot="19800000" flipH="1">
              <a:off x="2774569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0" name="円/楕円 9"/>
            <p:cNvSpPr/>
            <p:nvPr/>
          </p:nvSpPr>
          <p:spPr>
            <a:xfrm rot="19800000" flipH="1">
              <a:off x="2439495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1" name="円/楕円 9"/>
            <p:cNvSpPr/>
            <p:nvPr/>
          </p:nvSpPr>
          <p:spPr>
            <a:xfrm rot="1800000">
              <a:off x="1350497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2" name="円/楕円 1"/>
            <p:cNvSpPr/>
            <p:nvPr/>
          </p:nvSpPr>
          <p:spPr>
            <a:xfrm rot="900000" flipV="1">
              <a:off x="1104696" y="1135303"/>
              <a:ext cx="688516" cy="242684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3" name="円/楕円 1"/>
            <p:cNvSpPr/>
            <p:nvPr/>
          </p:nvSpPr>
          <p:spPr>
            <a:xfrm rot="20700000" flipH="1" flipV="1">
              <a:off x="2313288" y="1135303"/>
              <a:ext cx="688516" cy="242684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4" name="円/楕円 1"/>
            <p:cNvSpPr/>
            <p:nvPr/>
          </p:nvSpPr>
          <p:spPr>
            <a:xfrm>
              <a:off x="1112033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5" name="円/楕円 1"/>
            <p:cNvSpPr/>
            <p:nvPr/>
          </p:nvSpPr>
          <p:spPr>
            <a:xfrm>
              <a:off x="1512515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6" name="円/楕円 75"/>
            <p:cNvSpPr/>
            <p:nvPr/>
          </p:nvSpPr>
          <p:spPr>
            <a:xfrm>
              <a:off x="155919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7" name="円/楕円 76"/>
            <p:cNvSpPr/>
            <p:nvPr/>
          </p:nvSpPr>
          <p:spPr>
            <a:xfrm>
              <a:off x="21230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8" name="円/楕円 6"/>
            <p:cNvSpPr/>
            <p:nvPr/>
          </p:nvSpPr>
          <p:spPr>
            <a:xfrm>
              <a:off x="1914488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79" name="グループ化 78"/>
            <p:cNvGrpSpPr/>
            <p:nvPr/>
          </p:nvGrpSpPr>
          <p:grpSpPr>
            <a:xfrm>
              <a:off x="1281583" y="2274468"/>
              <a:ext cx="1556575" cy="747428"/>
              <a:chOff x="3045915" y="3568875"/>
              <a:chExt cx="1887819" cy="747425"/>
            </a:xfrm>
            <a:solidFill>
              <a:srgbClr val="FF3399"/>
            </a:solidFill>
          </p:grpSpPr>
          <p:sp>
            <p:nvSpPr>
              <p:cNvPr id="80" name="月 79"/>
              <p:cNvSpPr/>
              <p:nvPr/>
            </p:nvSpPr>
            <p:spPr>
              <a:xfrm rot="16200000">
                <a:off x="3885631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1" name="月 80"/>
              <p:cNvSpPr/>
              <p:nvPr/>
            </p:nvSpPr>
            <p:spPr>
              <a:xfrm rot="16200000">
                <a:off x="3257798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2" name="月 81"/>
              <p:cNvSpPr/>
              <p:nvPr/>
            </p:nvSpPr>
            <p:spPr>
              <a:xfrm rot="16200000">
                <a:off x="4532589" y="3356993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3" name="月 82"/>
              <p:cNvSpPr/>
              <p:nvPr/>
            </p:nvSpPr>
            <p:spPr>
              <a:xfrm rot="16200000">
                <a:off x="3558704" y="3620830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4" name="月 83"/>
              <p:cNvSpPr/>
              <p:nvPr/>
            </p:nvSpPr>
            <p:spPr>
              <a:xfrm rot="16200000">
                <a:off x="4205662" y="3620831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5" name="月 84"/>
              <p:cNvSpPr/>
              <p:nvPr/>
            </p:nvSpPr>
            <p:spPr>
              <a:xfrm rot="16200000">
                <a:off x="3885632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" name="月 85"/>
              <p:cNvSpPr/>
              <p:nvPr/>
            </p:nvSpPr>
            <p:spPr>
              <a:xfrm rot="16200000">
                <a:off x="3257799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" name="月 86"/>
              <p:cNvSpPr/>
              <p:nvPr/>
            </p:nvSpPr>
            <p:spPr>
              <a:xfrm rot="16200000">
                <a:off x="4532589" y="3915156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8" name="円/楕円 87"/>
            <p:cNvSpPr/>
            <p:nvPr/>
          </p:nvSpPr>
          <p:spPr>
            <a:xfrm>
              <a:off x="162609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9" name="円/楕円 88"/>
            <p:cNvSpPr/>
            <p:nvPr/>
          </p:nvSpPr>
          <p:spPr>
            <a:xfrm>
              <a:off x="218692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3" name="グループ化 2"/>
          <p:cNvGrpSpPr/>
          <p:nvPr/>
        </p:nvGrpSpPr>
        <p:grpSpPr>
          <a:xfrm>
            <a:off x="2276343" y="817111"/>
            <a:ext cx="1594325" cy="1680917"/>
            <a:chOff x="3653478" y="859228"/>
            <a:chExt cx="2419987" cy="2551422"/>
          </a:xfrm>
        </p:grpSpPr>
        <p:sp>
          <p:nvSpPr>
            <p:cNvPr id="40" name="円/楕円 9"/>
            <p:cNvSpPr/>
            <p:nvPr/>
          </p:nvSpPr>
          <p:spPr>
            <a:xfrm rot="1800000">
              <a:off x="365347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1" name="円/楕円 9"/>
            <p:cNvSpPr/>
            <p:nvPr/>
          </p:nvSpPr>
          <p:spPr>
            <a:xfrm rot="19800000" flipH="1">
              <a:off x="557872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6" name="円/楕円 9"/>
            <p:cNvSpPr/>
            <p:nvPr/>
          </p:nvSpPr>
          <p:spPr>
            <a:xfrm rot="19800000" flipH="1">
              <a:off x="5240569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37" name="円/楕円 9"/>
            <p:cNvSpPr/>
            <p:nvPr/>
          </p:nvSpPr>
          <p:spPr>
            <a:xfrm rot="1800000">
              <a:off x="4151571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0" name="円/楕円 1"/>
            <p:cNvSpPr/>
            <p:nvPr/>
          </p:nvSpPr>
          <p:spPr>
            <a:xfrm>
              <a:off x="3908499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1" name="円/楕円 1"/>
            <p:cNvSpPr/>
            <p:nvPr/>
          </p:nvSpPr>
          <p:spPr>
            <a:xfrm>
              <a:off x="4308981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2" name="円/楕円 6"/>
            <p:cNvSpPr/>
            <p:nvPr/>
          </p:nvSpPr>
          <p:spPr>
            <a:xfrm>
              <a:off x="4731417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93" name="グループ化 92"/>
            <p:cNvGrpSpPr/>
            <p:nvPr/>
          </p:nvGrpSpPr>
          <p:grpSpPr>
            <a:xfrm rot="900000">
              <a:off x="5243534" y="859228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94" name="円/楕円 93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5" name="フリーフォーム 94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6" name="フリーフォーム 95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7" name="グループ化 96"/>
            <p:cNvGrpSpPr/>
            <p:nvPr/>
          </p:nvGrpSpPr>
          <p:grpSpPr>
            <a:xfrm rot="20700000" flipH="1">
              <a:off x="3715304" y="859229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98" name="円/楕円 97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9" name="フリーフォーム 98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0" name="フリーフォーム 99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2" name="円/楕円 41"/>
            <p:cNvSpPr/>
            <p:nvPr/>
          </p:nvSpPr>
          <p:spPr>
            <a:xfrm>
              <a:off x="43836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3" name="円/楕円 42"/>
            <p:cNvSpPr/>
            <p:nvPr/>
          </p:nvSpPr>
          <p:spPr>
            <a:xfrm>
              <a:off x="494755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5" name="円/楕円 44"/>
            <p:cNvSpPr/>
            <p:nvPr/>
          </p:nvSpPr>
          <p:spPr>
            <a:xfrm>
              <a:off x="445057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46" name="円/楕円 45"/>
            <p:cNvSpPr/>
            <p:nvPr/>
          </p:nvSpPr>
          <p:spPr>
            <a:xfrm>
              <a:off x="501140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49" name="グループ化 48"/>
          <p:cNvGrpSpPr/>
          <p:nvPr/>
        </p:nvGrpSpPr>
        <p:grpSpPr>
          <a:xfrm>
            <a:off x="340206" y="2770502"/>
            <a:ext cx="1692640" cy="1650902"/>
            <a:chOff x="849319" y="1050336"/>
            <a:chExt cx="2419987" cy="2360314"/>
          </a:xfrm>
        </p:grpSpPr>
        <p:sp>
          <p:nvSpPr>
            <p:cNvPr id="50" name="円/楕円 9"/>
            <p:cNvSpPr/>
            <p:nvPr/>
          </p:nvSpPr>
          <p:spPr>
            <a:xfrm rot="1800000">
              <a:off x="849319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1" name="円/楕円 9"/>
            <p:cNvSpPr/>
            <p:nvPr/>
          </p:nvSpPr>
          <p:spPr>
            <a:xfrm rot="19800000" flipH="1">
              <a:off x="2774569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2" name="円/楕円 9"/>
            <p:cNvSpPr/>
            <p:nvPr/>
          </p:nvSpPr>
          <p:spPr>
            <a:xfrm rot="19800000" flipH="1">
              <a:off x="2439495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3" name="円/楕円 9"/>
            <p:cNvSpPr/>
            <p:nvPr/>
          </p:nvSpPr>
          <p:spPr>
            <a:xfrm rot="1800000">
              <a:off x="1350497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4" name="円/楕円 1"/>
            <p:cNvSpPr/>
            <p:nvPr/>
          </p:nvSpPr>
          <p:spPr>
            <a:xfrm rot="900000" flipV="1">
              <a:off x="1104696" y="1135303"/>
              <a:ext cx="688516" cy="242684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5" name="円/楕円 1"/>
            <p:cNvSpPr/>
            <p:nvPr/>
          </p:nvSpPr>
          <p:spPr>
            <a:xfrm rot="20700000" flipH="1" flipV="1">
              <a:off x="2313288" y="1135303"/>
              <a:ext cx="688516" cy="242684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6" name="円/楕円 1"/>
            <p:cNvSpPr/>
            <p:nvPr/>
          </p:nvSpPr>
          <p:spPr>
            <a:xfrm>
              <a:off x="1112033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7" name="円/楕円 1"/>
            <p:cNvSpPr/>
            <p:nvPr/>
          </p:nvSpPr>
          <p:spPr>
            <a:xfrm>
              <a:off x="1512515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8" name="円/楕円 57"/>
            <p:cNvSpPr/>
            <p:nvPr/>
          </p:nvSpPr>
          <p:spPr>
            <a:xfrm>
              <a:off x="155919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9" name="円/楕円 58"/>
            <p:cNvSpPr/>
            <p:nvPr/>
          </p:nvSpPr>
          <p:spPr>
            <a:xfrm>
              <a:off x="21230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0" name="円/楕円 6"/>
            <p:cNvSpPr/>
            <p:nvPr/>
          </p:nvSpPr>
          <p:spPr>
            <a:xfrm>
              <a:off x="1914488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61" name="グループ化 60"/>
            <p:cNvGrpSpPr/>
            <p:nvPr/>
          </p:nvGrpSpPr>
          <p:grpSpPr>
            <a:xfrm>
              <a:off x="1281583" y="2274468"/>
              <a:ext cx="1556575" cy="747428"/>
              <a:chOff x="3045915" y="3568875"/>
              <a:chExt cx="1887819" cy="747425"/>
            </a:xfrm>
            <a:solidFill>
              <a:srgbClr val="FF3399"/>
            </a:solidFill>
          </p:grpSpPr>
          <p:sp>
            <p:nvSpPr>
              <p:cNvPr id="64" name="月 63"/>
              <p:cNvSpPr/>
              <p:nvPr/>
            </p:nvSpPr>
            <p:spPr>
              <a:xfrm rot="16200000">
                <a:off x="3885631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5" name="月 64"/>
              <p:cNvSpPr/>
              <p:nvPr/>
            </p:nvSpPr>
            <p:spPr>
              <a:xfrm rot="16200000">
                <a:off x="3257798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6" name="月 65"/>
              <p:cNvSpPr/>
              <p:nvPr/>
            </p:nvSpPr>
            <p:spPr>
              <a:xfrm rot="16200000">
                <a:off x="4532589" y="3356993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7" name="月 66"/>
              <p:cNvSpPr/>
              <p:nvPr/>
            </p:nvSpPr>
            <p:spPr>
              <a:xfrm rot="16200000">
                <a:off x="3558704" y="3620830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" name="月 100"/>
              <p:cNvSpPr/>
              <p:nvPr/>
            </p:nvSpPr>
            <p:spPr>
              <a:xfrm rot="16200000">
                <a:off x="4205662" y="3620831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" name="月 101"/>
              <p:cNvSpPr/>
              <p:nvPr/>
            </p:nvSpPr>
            <p:spPr>
              <a:xfrm rot="16200000">
                <a:off x="3885632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" name="月 102"/>
              <p:cNvSpPr/>
              <p:nvPr/>
            </p:nvSpPr>
            <p:spPr>
              <a:xfrm rot="16200000">
                <a:off x="3257799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4" name="月 103"/>
              <p:cNvSpPr/>
              <p:nvPr/>
            </p:nvSpPr>
            <p:spPr>
              <a:xfrm rot="16200000">
                <a:off x="4532589" y="3915156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62" name="円/楕円 61"/>
            <p:cNvSpPr/>
            <p:nvPr/>
          </p:nvSpPr>
          <p:spPr>
            <a:xfrm>
              <a:off x="162609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" name="円/楕円 62"/>
            <p:cNvSpPr/>
            <p:nvPr/>
          </p:nvSpPr>
          <p:spPr>
            <a:xfrm>
              <a:off x="218692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05" name="グループ化 104"/>
          <p:cNvGrpSpPr/>
          <p:nvPr/>
        </p:nvGrpSpPr>
        <p:grpSpPr>
          <a:xfrm>
            <a:off x="2276343" y="2737351"/>
            <a:ext cx="1594325" cy="1680917"/>
            <a:chOff x="3653478" y="859228"/>
            <a:chExt cx="2419987" cy="2551422"/>
          </a:xfrm>
        </p:grpSpPr>
        <p:sp>
          <p:nvSpPr>
            <p:cNvPr id="106" name="円/楕円 9"/>
            <p:cNvSpPr/>
            <p:nvPr/>
          </p:nvSpPr>
          <p:spPr>
            <a:xfrm rot="1800000">
              <a:off x="365347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7" name="円/楕円 9"/>
            <p:cNvSpPr/>
            <p:nvPr/>
          </p:nvSpPr>
          <p:spPr>
            <a:xfrm rot="19800000" flipH="1">
              <a:off x="557872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" name="円/楕円 9"/>
            <p:cNvSpPr/>
            <p:nvPr/>
          </p:nvSpPr>
          <p:spPr>
            <a:xfrm rot="19800000" flipH="1">
              <a:off x="5240569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" name="円/楕円 9"/>
            <p:cNvSpPr/>
            <p:nvPr/>
          </p:nvSpPr>
          <p:spPr>
            <a:xfrm rot="1800000">
              <a:off x="4151571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" name="円/楕円 1"/>
            <p:cNvSpPr/>
            <p:nvPr/>
          </p:nvSpPr>
          <p:spPr>
            <a:xfrm>
              <a:off x="3908499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1" name="円/楕円 1"/>
            <p:cNvSpPr/>
            <p:nvPr/>
          </p:nvSpPr>
          <p:spPr>
            <a:xfrm>
              <a:off x="4308981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" name="円/楕円 6"/>
            <p:cNvSpPr/>
            <p:nvPr/>
          </p:nvSpPr>
          <p:spPr>
            <a:xfrm>
              <a:off x="4731417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13" name="グループ化 112"/>
            <p:cNvGrpSpPr/>
            <p:nvPr/>
          </p:nvGrpSpPr>
          <p:grpSpPr>
            <a:xfrm rot="900000">
              <a:off x="5243534" y="859228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122" name="円/楕円 121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" name="フリーフォーム 122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" name="フリーフォーム 123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4" name="グループ化 113"/>
            <p:cNvGrpSpPr/>
            <p:nvPr/>
          </p:nvGrpSpPr>
          <p:grpSpPr>
            <a:xfrm rot="20700000" flipH="1">
              <a:off x="3715304" y="859229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119" name="円/楕円 118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0" name="フリーフォーム 119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" name="フリーフォーム 120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5" name="円/楕円 114"/>
            <p:cNvSpPr/>
            <p:nvPr/>
          </p:nvSpPr>
          <p:spPr>
            <a:xfrm>
              <a:off x="43836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" name="円/楕円 115"/>
            <p:cNvSpPr/>
            <p:nvPr/>
          </p:nvSpPr>
          <p:spPr>
            <a:xfrm>
              <a:off x="494755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7" name="円/楕円 116"/>
            <p:cNvSpPr/>
            <p:nvPr/>
          </p:nvSpPr>
          <p:spPr>
            <a:xfrm>
              <a:off x="445057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8" name="円/楕円 117"/>
            <p:cNvSpPr/>
            <p:nvPr/>
          </p:nvSpPr>
          <p:spPr>
            <a:xfrm>
              <a:off x="501140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2" name="グループ化 11"/>
          <p:cNvGrpSpPr/>
          <p:nvPr/>
        </p:nvGrpSpPr>
        <p:grpSpPr>
          <a:xfrm>
            <a:off x="340206" y="4690742"/>
            <a:ext cx="1692640" cy="1650902"/>
            <a:chOff x="340206" y="4690742"/>
            <a:chExt cx="1692640" cy="1650902"/>
          </a:xfrm>
        </p:grpSpPr>
        <p:sp>
          <p:nvSpPr>
            <p:cNvPr id="126" name="円/楕円 9"/>
            <p:cNvSpPr/>
            <p:nvPr/>
          </p:nvSpPr>
          <p:spPr>
            <a:xfrm rot="1800000">
              <a:off x="340206" y="5042020"/>
              <a:ext cx="346040" cy="639337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" name="円/楕円 9"/>
            <p:cNvSpPr/>
            <p:nvPr/>
          </p:nvSpPr>
          <p:spPr>
            <a:xfrm rot="19800000" flipH="1">
              <a:off x="1686806" y="5042020"/>
              <a:ext cx="346040" cy="639337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" name="円/楕円 9"/>
            <p:cNvSpPr/>
            <p:nvPr/>
          </p:nvSpPr>
          <p:spPr>
            <a:xfrm rot="19800000" flipH="1">
              <a:off x="1452442" y="5748415"/>
              <a:ext cx="226644" cy="593229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9" name="円/楕円 9"/>
            <p:cNvSpPr/>
            <p:nvPr/>
          </p:nvSpPr>
          <p:spPr>
            <a:xfrm rot="1800000">
              <a:off x="690751" y="5748415"/>
              <a:ext cx="226644" cy="593229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0" name="円/楕円 1"/>
            <p:cNvSpPr/>
            <p:nvPr/>
          </p:nvSpPr>
          <p:spPr>
            <a:xfrm rot="900000" flipV="1">
              <a:off x="518827" y="4750171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1" name="円/楕円 1"/>
            <p:cNvSpPr/>
            <p:nvPr/>
          </p:nvSpPr>
          <p:spPr>
            <a:xfrm rot="20700000" flipH="1" flipV="1">
              <a:off x="1364167" y="4750171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" name="円/楕円 1"/>
            <p:cNvSpPr/>
            <p:nvPr/>
          </p:nvSpPr>
          <p:spPr>
            <a:xfrm>
              <a:off x="523959" y="4690742"/>
              <a:ext cx="1321919" cy="151096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6699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" name="円/楕円 1"/>
            <p:cNvSpPr/>
            <p:nvPr/>
          </p:nvSpPr>
          <p:spPr>
            <a:xfrm>
              <a:off x="804073" y="4781206"/>
              <a:ext cx="761691" cy="665017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4" name="円/楕円 133"/>
            <p:cNvSpPr/>
            <p:nvPr/>
          </p:nvSpPr>
          <p:spPr>
            <a:xfrm>
              <a:off x="836722" y="4867692"/>
              <a:ext cx="265182" cy="265182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5" name="円/楕円 134"/>
            <p:cNvSpPr/>
            <p:nvPr/>
          </p:nvSpPr>
          <p:spPr>
            <a:xfrm>
              <a:off x="1231123" y="4867692"/>
              <a:ext cx="265182" cy="265182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6" name="円/楕円 6"/>
            <p:cNvSpPr/>
            <p:nvPr/>
          </p:nvSpPr>
          <p:spPr>
            <a:xfrm>
              <a:off x="1085230" y="5116073"/>
              <a:ext cx="170752" cy="93158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7" name="グループ化 136"/>
            <p:cNvGrpSpPr/>
            <p:nvPr/>
          </p:nvGrpSpPr>
          <p:grpSpPr>
            <a:xfrm>
              <a:off x="642549" y="5546951"/>
              <a:ext cx="1088734" cy="522782"/>
              <a:chOff x="3045915" y="3568875"/>
              <a:chExt cx="1887819" cy="747425"/>
            </a:xfrm>
            <a:solidFill>
              <a:srgbClr val="FF3399"/>
            </a:solidFill>
          </p:grpSpPr>
          <p:sp>
            <p:nvSpPr>
              <p:cNvPr id="140" name="月 139"/>
              <p:cNvSpPr/>
              <p:nvPr/>
            </p:nvSpPr>
            <p:spPr>
              <a:xfrm rot="16200000">
                <a:off x="3885631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1" name="月 140"/>
              <p:cNvSpPr/>
              <p:nvPr/>
            </p:nvSpPr>
            <p:spPr>
              <a:xfrm rot="16200000">
                <a:off x="3257798" y="3356992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2" name="月 141"/>
              <p:cNvSpPr/>
              <p:nvPr/>
            </p:nvSpPr>
            <p:spPr>
              <a:xfrm rot="16200000">
                <a:off x="4532589" y="3356993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3" name="月 142"/>
              <p:cNvSpPr/>
              <p:nvPr/>
            </p:nvSpPr>
            <p:spPr>
              <a:xfrm rot="16200000">
                <a:off x="3558704" y="3620830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4" name="月 143"/>
              <p:cNvSpPr/>
              <p:nvPr/>
            </p:nvSpPr>
            <p:spPr>
              <a:xfrm rot="16200000">
                <a:off x="4205662" y="3620831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5" name="月 144"/>
              <p:cNvSpPr/>
              <p:nvPr/>
            </p:nvSpPr>
            <p:spPr>
              <a:xfrm rot="16200000">
                <a:off x="3885632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6" name="月 145"/>
              <p:cNvSpPr/>
              <p:nvPr/>
            </p:nvSpPr>
            <p:spPr>
              <a:xfrm rot="16200000">
                <a:off x="3257799" y="3915155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7" name="月 146"/>
              <p:cNvSpPr/>
              <p:nvPr/>
            </p:nvSpPr>
            <p:spPr>
              <a:xfrm rot="16200000">
                <a:off x="4532589" y="3915156"/>
                <a:ext cx="189261" cy="613028"/>
              </a:xfrm>
              <a:prstGeom prst="moon">
                <a:avLst>
                  <a:gd name="adj" fmla="val 28892"/>
                </a:avLst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8" name="円/楕円 137"/>
            <p:cNvSpPr/>
            <p:nvPr/>
          </p:nvSpPr>
          <p:spPr>
            <a:xfrm>
              <a:off x="883513" y="4912537"/>
              <a:ext cx="171601" cy="171601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9" name="円/楕円 138"/>
            <p:cNvSpPr/>
            <p:nvPr/>
          </p:nvSpPr>
          <p:spPr>
            <a:xfrm>
              <a:off x="1275782" y="4912537"/>
              <a:ext cx="171601" cy="171601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48" name="グループ化 147"/>
          <p:cNvGrpSpPr/>
          <p:nvPr/>
        </p:nvGrpSpPr>
        <p:grpSpPr>
          <a:xfrm>
            <a:off x="2276343" y="4657591"/>
            <a:ext cx="1594325" cy="1680917"/>
            <a:chOff x="3653478" y="859228"/>
            <a:chExt cx="2419987" cy="2551422"/>
          </a:xfrm>
        </p:grpSpPr>
        <p:sp>
          <p:nvSpPr>
            <p:cNvPr id="149" name="円/楕円 9"/>
            <p:cNvSpPr/>
            <p:nvPr/>
          </p:nvSpPr>
          <p:spPr>
            <a:xfrm rot="1800000">
              <a:off x="365347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0" name="円/楕円 9"/>
            <p:cNvSpPr/>
            <p:nvPr/>
          </p:nvSpPr>
          <p:spPr>
            <a:xfrm rot="19800000" flipH="1">
              <a:off x="5578728" y="1552563"/>
              <a:ext cx="494737" cy="914068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20414 w 910202"/>
                <a:gd name="connsiteY0" fmla="*/ 424073 h 806594"/>
                <a:gd name="connsiteX1" fmla="*/ 344450 w 910202"/>
                <a:gd name="connsiteY1" fmla="*/ 0 h 806594"/>
                <a:gd name="connsiteX2" fmla="*/ 668486 w 910202"/>
                <a:gd name="connsiteY2" fmla="*/ 424073 h 806594"/>
                <a:gd name="connsiteX3" fmla="*/ 894791 w 910202"/>
                <a:gd name="connsiteY3" fmla="*/ 806594 h 806594"/>
                <a:gd name="connsiteX4" fmla="*/ 20414 w 910202"/>
                <a:gd name="connsiteY4" fmla="*/ 424073 h 806594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20414 w 932968"/>
                <a:gd name="connsiteY0" fmla="*/ 424073 h 833976"/>
                <a:gd name="connsiteX1" fmla="*/ 344450 w 932968"/>
                <a:gd name="connsiteY1" fmla="*/ 0 h 833976"/>
                <a:gd name="connsiteX2" fmla="*/ 668486 w 932968"/>
                <a:gd name="connsiteY2" fmla="*/ 424073 h 833976"/>
                <a:gd name="connsiteX3" fmla="*/ 894791 w 932968"/>
                <a:gd name="connsiteY3" fmla="*/ 806594 h 833976"/>
                <a:gd name="connsiteX4" fmla="*/ 20414 w 932968"/>
                <a:gd name="connsiteY4" fmla="*/ 424073 h 833976"/>
                <a:gd name="connsiteX0" fmla="*/ 15726 w 899114"/>
                <a:gd name="connsiteY0" fmla="*/ 425100 h 808184"/>
                <a:gd name="connsiteX1" fmla="*/ 339762 w 899114"/>
                <a:gd name="connsiteY1" fmla="*/ 1027 h 808184"/>
                <a:gd name="connsiteX2" fmla="*/ 494163 w 899114"/>
                <a:gd name="connsiteY2" fmla="*/ 339154 h 808184"/>
                <a:gd name="connsiteX3" fmla="*/ 890103 w 899114"/>
                <a:gd name="connsiteY3" fmla="*/ 807621 h 808184"/>
                <a:gd name="connsiteX4" fmla="*/ 15726 w 899114"/>
                <a:gd name="connsiteY4" fmla="*/ 425100 h 808184"/>
                <a:gd name="connsiteX0" fmla="*/ 15726 w 899114"/>
                <a:gd name="connsiteY0" fmla="*/ 425091 h 808175"/>
                <a:gd name="connsiteX1" fmla="*/ 339762 w 899114"/>
                <a:gd name="connsiteY1" fmla="*/ 1018 h 808175"/>
                <a:gd name="connsiteX2" fmla="*/ 494163 w 899114"/>
                <a:gd name="connsiteY2" fmla="*/ 339145 h 808175"/>
                <a:gd name="connsiteX3" fmla="*/ 890103 w 899114"/>
                <a:gd name="connsiteY3" fmla="*/ 807612 h 808175"/>
                <a:gd name="connsiteX4" fmla="*/ 15726 w 899114"/>
                <a:gd name="connsiteY4" fmla="*/ 425091 h 808175"/>
                <a:gd name="connsiteX0" fmla="*/ 15726 w 929922"/>
                <a:gd name="connsiteY0" fmla="*/ 425091 h 827296"/>
                <a:gd name="connsiteX1" fmla="*/ 339762 w 929922"/>
                <a:gd name="connsiteY1" fmla="*/ 1018 h 827296"/>
                <a:gd name="connsiteX2" fmla="*/ 494163 w 929922"/>
                <a:gd name="connsiteY2" fmla="*/ 339145 h 827296"/>
                <a:gd name="connsiteX3" fmla="*/ 890103 w 929922"/>
                <a:gd name="connsiteY3" fmla="*/ 807612 h 827296"/>
                <a:gd name="connsiteX4" fmla="*/ 15726 w 929922"/>
                <a:gd name="connsiteY4" fmla="*/ 425091 h 827296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206 w 930402"/>
                <a:gd name="connsiteY0" fmla="*/ 425091 h 829780"/>
                <a:gd name="connsiteX1" fmla="*/ 340242 w 930402"/>
                <a:gd name="connsiteY1" fmla="*/ 1018 h 829780"/>
                <a:gd name="connsiteX2" fmla="*/ 494643 w 930402"/>
                <a:gd name="connsiteY2" fmla="*/ 339145 h 829780"/>
                <a:gd name="connsiteX3" fmla="*/ 890583 w 930402"/>
                <a:gd name="connsiteY3" fmla="*/ 807612 h 829780"/>
                <a:gd name="connsiteX4" fmla="*/ 16206 w 930402"/>
                <a:gd name="connsiteY4" fmla="*/ 425091 h 829780"/>
                <a:gd name="connsiteX0" fmla="*/ 16172 w 930078"/>
                <a:gd name="connsiteY0" fmla="*/ 424112 h 828801"/>
                <a:gd name="connsiteX1" fmla="*/ 340208 w 930078"/>
                <a:gd name="connsiteY1" fmla="*/ 39 h 828801"/>
                <a:gd name="connsiteX2" fmla="*/ 489265 w 930078"/>
                <a:gd name="connsiteY2" fmla="*/ 445295 h 828801"/>
                <a:gd name="connsiteX3" fmla="*/ 890549 w 930078"/>
                <a:gd name="connsiteY3" fmla="*/ 806633 h 828801"/>
                <a:gd name="connsiteX4" fmla="*/ 16172 w 930078"/>
                <a:gd name="connsiteY4" fmla="*/ 424112 h 828801"/>
                <a:gd name="connsiteX0" fmla="*/ 16062 w 933322"/>
                <a:gd name="connsiteY0" fmla="*/ 472030 h 831851"/>
                <a:gd name="connsiteX1" fmla="*/ 343452 w 933322"/>
                <a:gd name="connsiteY1" fmla="*/ 62 h 831851"/>
                <a:gd name="connsiteX2" fmla="*/ 492509 w 933322"/>
                <a:gd name="connsiteY2" fmla="*/ 445318 h 831851"/>
                <a:gd name="connsiteX3" fmla="*/ 893793 w 933322"/>
                <a:gd name="connsiteY3" fmla="*/ 806656 h 831851"/>
                <a:gd name="connsiteX4" fmla="*/ 16062 w 933322"/>
                <a:gd name="connsiteY4" fmla="*/ 472030 h 831851"/>
                <a:gd name="connsiteX0" fmla="*/ 16062 w 933322"/>
                <a:gd name="connsiteY0" fmla="*/ 472461 h 832282"/>
                <a:gd name="connsiteX1" fmla="*/ 343452 w 933322"/>
                <a:gd name="connsiteY1" fmla="*/ 493 h 832282"/>
                <a:gd name="connsiteX2" fmla="*/ 492509 w 933322"/>
                <a:gd name="connsiteY2" fmla="*/ 445749 h 832282"/>
                <a:gd name="connsiteX3" fmla="*/ 893793 w 933322"/>
                <a:gd name="connsiteY3" fmla="*/ 807087 h 832282"/>
                <a:gd name="connsiteX4" fmla="*/ 16062 w 933322"/>
                <a:gd name="connsiteY4" fmla="*/ 472461 h 832282"/>
                <a:gd name="connsiteX0" fmla="*/ 2516 w 919776"/>
                <a:gd name="connsiteY0" fmla="*/ 472461 h 833525"/>
                <a:gd name="connsiteX1" fmla="*/ 329906 w 919776"/>
                <a:gd name="connsiteY1" fmla="*/ 493 h 833525"/>
                <a:gd name="connsiteX2" fmla="*/ 478963 w 919776"/>
                <a:gd name="connsiteY2" fmla="*/ 445749 h 833525"/>
                <a:gd name="connsiteX3" fmla="*/ 880247 w 919776"/>
                <a:gd name="connsiteY3" fmla="*/ 807087 h 833525"/>
                <a:gd name="connsiteX4" fmla="*/ 2516 w 919776"/>
                <a:gd name="connsiteY4" fmla="*/ 472461 h 833525"/>
                <a:gd name="connsiteX0" fmla="*/ 20180 w 1029608"/>
                <a:gd name="connsiteY0" fmla="*/ 472461 h 802620"/>
                <a:gd name="connsiteX1" fmla="*/ 347570 w 1029608"/>
                <a:gd name="connsiteY1" fmla="*/ 493 h 802620"/>
                <a:gd name="connsiteX2" fmla="*/ 496627 w 1029608"/>
                <a:gd name="connsiteY2" fmla="*/ 445749 h 802620"/>
                <a:gd name="connsiteX3" fmla="*/ 994699 w 1029608"/>
                <a:gd name="connsiteY3" fmla="*/ 779147 h 802620"/>
                <a:gd name="connsiteX4" fmla="*/ 20180 w 1029608"/>
                <a:gd name="connsiteY4" fmla="*/ 472461 h 802620"/>
                <a:gd name="connsiteX0" fmla="*/ 20180 w 1029608"/>
                <a:gd name="connsiteY0" fmla="*/ 472461 h 809140"/>
                <a:gd name="connsiteX1" fmla="*/ 347570 w 1029608"/>
                <a:gd name="connsiteY1" fmla="*/ 493 h 809140"/>
                <a:gd name="connsiteX2" fmla="*/ 496627 w 1029608"/>
                <a:gd name="connsiteY2" fmla="*/ 445749 h 809140"/>
                <a:gd name="connsiteX3" fmla="*/ 994699 w 1029608"/>
                <a:gd name="connsiteY3" fmla="*/ 779147 h 809140"/>
                <a:gd name="connsiteX4" fmla="*/ 20180 w 1029608"/>
                <a:gd name="connsiteY4" fmla="*/ 472461 h 809140"/>
                <a:gd name="connsiteX0" fmla="*/ 10480 w 1019908"/>
                <a:gd name="connsiteY0" fmla="*/ 472461 h 815790"/>
                <a:gd name="connsiteX1" fmla="*/ 337870 w 1019908"/>
                <a:gd name="connsiteY1" fmla="*/ 493 h 815790"/>
                <a:gd name="connsiteX2" fmla="*/ 486927 w 1019908"/>
                <a:gd name="connsiteY2" fmla="*/ 445749 h 815790"/>
                <a:gd name="connsiteX3" fmla="*/ 984999 w 1019908"/>
                <a:gd name="connsiteY3" fmla="*/ 779147 h 815790"/>
                <a:gd name="connsiteX4" fmla="*/ 10480 w 1019908"/>
                <a:gd name="connsiteY4" fmla="*/ 472461 h 815790"/>
                <a:gd name="connsiteX0" fmla="*/ 10236 w 1017470"/>
                <a:gd name="connsiteY0" fmla="*/ 472821 h 816150"/>
                <a:gd name="connsiteX1" fmla="*/ 337626 w 1017470"/>
                <a:gd name="connsiteY1" fmla="*/ 853 h 816150"/>
                <a:gd name="connsiteX2" fmla="*/ 431171 w 1017470"/>
                <a:gd name="connsiteY2" fmla="*/ 438672 h 816150"/>
                <a:gd name="connsiteX3" fmla="*/ 984755 w 1017470"/>
                <a:gd name="connsiteY3" fmla="*/ 779507 h 816150"/>
                <a:gd name="connsiteX4" fmla="*/ 10236 w 1017470"/>
                <a:gd name="connsiteY4" fmla="*/ 472821 h 816150"/>
                <a:gd name="connsiteX0" fmla="*/ 13058 w 1020292"/>
                <a:gd name="connsiteY0" fmla="*/ 472083 h 815412"/>
                <a:gd name="connsiteX1" fmla="*/ 340448 w 1020292"/>
                <a:gd name="connsiteY1" fmla="*/ 115 h 815412"/>
                <a:gd name="connsiteX2" fmla="*/ 433993 w 1020292"/>
                <a:gd name="connsiteY2" fmla="*/ 437934 h 815412"/>
                <a:gd name="connsiteX3" fmla="*/ 987577 w 1020292"/>
                <a:gd name="connsiteY3" fmla="*/ 778769 h 815412"/>
                <a:gd name="connsiteX4" fmla="*/ 13058 w 1020292"/>
                <a:gd name="connsiteY4" fmla="*/ 472083 h 815412"/>
                <a:gd name="connsiteX0" fmla="*/ 10550 w 1017784"/>
                <a:gd name="connsiteY0" fmla="*/ 436726 h 772993"/>
                <a:gd name="connsiteX1" fmla="*/ 497049 w 1017784"/>
                <a:gd name="connsiteY1" fmla="*/ 950 h 772993"/>
                <a:gd name="connsiteX2" fmla="*/ 431485 w 1017784"/>
                <a:gd name="connsiteY2" fmla="*/ 402577 h 772993"/>
                <a:gd name="connsiteX3" fmla="*/ 985069 w 1017784"/>
                <a:gd name="connsiteY3" fmla="*/ 743412 h 772993"/>
                <a:gd name="connsiteX4" fmla="*/ 10550 w 1017784"/>
                <a:gd name="connsiteY4" fmla="*/ 436726 h 772993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13460 w 1020694"/>
                <a:gd name="connsiteY0" fmla="*/ 442522 h 778789"/>
                <a:gd name="connsiteX1" fmla="*/ 499959 w 1020694"/>
                <a:gd name="connsiteY1" fmla="*/ 6746 h 778789"/>
                <a:gd name="connsiteX2" fmla="*/ 434395 w 1020694"/>
                <a:gd name="connsiteY2" fmla="*/ 408373 h 778789"/>
                <a:gd name="connsiteX3" fmla="*/ 987979 w 1020694"/>
                <a:gd name="connsiteY3" fmla="*/ 749208 h 778789"/>
                <a:gd name="connsiteX4" fmla="*/ 13460 w 1020694"/>
                <a:gd name="connsiteY4" fmla="*/ 442522 h 778789"/>
                <a:gd name="connsiteX0" fmla="*/ 40 w 1007274"/>
                <a:gd name="connsiteY0" fmla="*/ 443098 h 781842"/>
                <a:gd name="connsiteX1" fmla="*/ 486539 w 1007274"/>
                <a:gd name="connsiteY1" fmla="*/ 7322 h 781842"/>
                <a:gd name="connsiteX2" fmla="*/ 420975 w 1007274"/>
                <a:gd name="connsiteY2" fmla="*/ 408949 h 781842"/>
                <a:gd name="connsiteX3" fmla="*/ 974559 w 1007274"/>
                <a:gd name="connsiteY3" fmla="*/ 749784 h 781842"/>
                <a:gd name="connsiteX4" fmla="*/ 40 w 1007274"/>
                <a:gd name="connsiteY4" fmla="*/ 443098 h 781842"/>
                <a:gd name="connsiteX0" fmla="*/ 40 w 991914"/>
                <a:gd name="connsiteY0" fmla="*/ 443098 h 781842"/>
                <a:gd name="connsiteX1" fmla="*/ 486539 w 991914"/>
                <a:gd name="connsiteY1" fmla="*/ 7322 h 781842"/>
                <a:gd name="connsiteX2" fmla="*/ 420975 w 991914"/>
                <a:gd name="connsiteY2" fmla="*/ 408949 h 781842"/>
                <a:gd name="connsiteX3" fmla="*/ 974559 w 991914"/>
                <a:gd name="connsiteY3" fmla="*/ 749784 h 781842"/>
                <a:gd name="connsiteX4" fmla="*/ 40 w 991914"/>
                <a:gd name="connsiteY4" fmla="*/ 443098 h 781842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91914"/>
                <a:gd name="connsiteY0" fmla="*/ 443098 h 793373"/>
                <a:gd name="connsiteX1" fmla="*/ 486539 w 991914"/>
                <a:gd name="connsiteY1" fmla="*/ 7322 h 793373"/>
                <a:gd name="connsiteX2" fmla="*/ 420975 w 991914"/>
                <a:gd name="connsiteY2" fmla="*/ 408949 h 793373"/>
                <a:gd name="connsiteX3" fmla="*/ 974559 w 991914"/>
                <a:gd name="connsiteY3" fmla="*/ 749784 h 793373"/>
                <a:gd name="connsiteX4" fmla="*/ 40 w 991914"/>
                <a:gd name="connsiteY4" fmla="*/ 443098 h 793373"/>
                <a:gd name="connsiteX0" fmla="*/ 40 w 989346"/>
                <a:gd name="connsiteY0" fmla="*/ 443098 h 793373"/>
                <a:gd name="connsiteX1" fmla="*/ 486539 w 989346"/>
                <a:gd name="connsiteY1" fmla="*/ 7322 h 793373"/>
                <a:gd name="connsiteX2" fmla="*/ 420975 w 989346"/>
                <a:gd name="connsiteY2" fmla="*/ 408949 h 793373"/>
                <a:gd name="connsiteX3" fmla="*/ 974559 w 989346"/>
                <a:gd name="connsiteY3" fmla="*/ 749784 h 793373"/>
                <a:gd name="connsiteX4" fmla="*/ 40 w 989346"/>
                <a:gd name="connsiteY4" fmla="*/ 443098 h 793373"/>
                <a:gd name="connsiteX0" fmla="*/ 40 w 989346"/>
                <a:gd name="connsiteY0" fmla="*/ 443098 h 782915"/>
                <a:gd name="connsiteX1" fmla="*/ 486539 w 989346"/>
                <a:gd name="connsiteY1" fmla="*/ 7322 h 782915"/>
                <a:gd name="connsiteX2" fmla="*/ 420975 w 989346"/>
                <a:gd name="connsiteY2" fmla="*/ 408949 h 782915"/>
                <a:gd name="connsiteX3" fmla="*/ 974559 w 989346"/>
                <a:gd name="connsiteY3" fmla="*/ 749784 h 782915"/>
                <a:gd name="connsiteX4" fmla="*/ 40 w 989346"/>
                <a:gd name="connsiteY4" fmla="*/ 443098 h 782915"/>
                <a:gd name="connsiteX0" fmla="*/ 1618 w 990924"/>
                <a:gd name="connsiteY0" fmla="*/ 463428 h 800965"/>
                <a:gd name="connsiteX1" fmla="*/ 767225 w 990924"/>
                <a:gd name="connsiteY1" fmla="*/ 6473 h 800965"/>
                <a:gd name="connsiteX2" fmla="*/ 422553 w 990924"/>
                <a:gd name="connsiteY2" fmla="*/ 429279 h 800965"/>
                <a:gd name="connsiteX3" fmla="*/ 976137 w 990924"/>
                <a:gd name="connsiteY3" fmla="*/ 770114 h 800965"/>
                <a:gd name="connsiteX4" fmla="*/ 1618 w 990924"/>
                <a:gd name="connsiteY4" fmla="*/ 463428 h 800965"/>
                <a:gd name="connsiteX0" fmla="*/ 1652 w 990958"/>
                <a:gd name="connsiteY0" fmla="*/ 479422 h 816959"/>
                <a:gd name="connsiteX1" fmla="*/ 767259 w 990958"/>
                <a:gd name="connsiteY1" fmla="*/ 22467 h 816959"/>
                <a:gd name="connsiteX2" fmla="*/ 422587 w 990958"/>
                <a:gd name="connsiteY2" fmla="*/ 445273 h 816959"/>
                <a:gd name="connsiteX3" fmla="*/ 976171 w 990958"/>
                <a:gd name="connsiteY3" fmla="*/ 786108 h 816959"/>
                <a:gd name="connsiteX4" fmla="*/ 1652 w 990958"/>
                <a:gd name="connsiteY4" fmla="*/ 479422 h 816959"/>
                <a:gd name="connsiteX0" fmla="*/ 168 w 989474"/>
                <a:gd name="connsiteY0" fmla="*/ 575342 h 914068"/>
                <a:gd name="connsiteX1" fmla="*/ 902413 w 989474"/>
                <a:gd name="connsiteY1" fmla="*/ 19551 h 914068"/>
                <a:gd name="connsiteX2" fmla="*/ 421103 w 989474"/>
                <a:gd name="connsiteY2" fmla="*/ 541193 h 914068"/>
                <a:gd name="connsiteX3" fmla="*/ 974687 w 989474"/>
                <a:gd name="connsiteY3" fmla="*/ 882028 h 914068"/>
                <a:gd name="connsiteX4" fmla="*/ 168 w 989474"/>
                <a:gd name="connsiteY4" fmla="*/ 575342 h 9140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89474" h="914068">
                  <a:moveTo>
                    <a:pt x="168" y="575342"/>
                  </a:moveTo>
                  <a:cubicBezTo>
                    <a:pt x="-11878" y="431596"/>
                    <a:pt x="626120" y="-108826"/>
                    <a:pt x="902413" y="19551"/>
                  </a:cubicBezTo>
                  <a:cubicBezTo>
                    <a:pt x="1178706" y="147928"/>
                    <a:pt x="567519" y="332179"/>
                    <a:pt x="421103" y="541193"/>
                  </a:cubicBezTo>
                  <a:cubicBezTo>
                    <a:pt x="282267" y="680566"/>
                    <a:pt x="1108849" y="752274"/>
                    <a:pt x="974687" y="882028"/>
                  </a:cubicBezTo>
                  <a:cubicBezTo>
                    <a:pt x="833591" y="1010852"/>
                    <a:pt x="12214" y="719088"/>
                    <a:pt x="168" y="575342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1" name="円/楕円 9"/>
            <p:cNvSpPr/>
            <p:nvPr/>
          </p:nvSpPr>
          <p:spPr>
            <a:xfrm rot="19800000" flipH="1">
              <a:off x="5240569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2" name="円/楕円 9"/>
            <p:cNvSpPr/>
            <p:nvPr/>
          </p:nvSpPr>
          <p:spPr>
            <a:xfrm rot="1800000">
              <a:off x="4151571" y="2562504"/>
              <a:ext cx="324036" cy="848146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3" name="円/楕円 1"/>
            <p:cNvSpPr/>
            <p:nvPr/>
          </p:nvSpPr>
          <p:spPr>
            <a:xfrm>
              <a:off x="3908499" y="1050336"/>
              <a:ext cx="1889963" cy="216024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6699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4" name="円/楕円 1"/>
            <p:cNvSpPr/>
            <p:nvPr/>
          </p:nvSpPr>
          <p:spPr>
            <a:xfrm>
              <a:off x="4308981" y="1179674"/>
              <a:ext cx="1088998" cy="950782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5" name="円/楕円 6"/>
            <p:cNvSpPr/>
            <p:nvPr/>
          </p:nvSpPr>
          <p:spPr>
            <a:xfrm>
              <a:off x="4731417" y="1658437"/>
              <a:ext cx="244126" cy="133189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6" name="グループ化 155"/>
            <p:cNvGrpSpPr/>
            <p:nvPr/>
          </p:nvGrpSpPr>
          <p:grpSpPr>
            <a:xfrm rot="900000">
              <a:off x="5243534" y="859228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165" name="円/楕円 164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6" name="フリーフォーム 165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7" name="フリーフォーム 166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57" name="グループ化 156"/>
            <p:cNvGrpSpPr/>
            <p:nvPr/>
          </p:nvGrpSpPr>
          <p:grpSpPr>
            <a:xfrm rot="20700000" flipH="1">
              <a:off x="3715304" y="859229"/>
              <a:ext cx="778506" cy="640894"/>
              <a:chOff x="4028281" y="2434216"/>
              <a:chExt cx="913380" cy="751927"/>
            </a:xfrm>
            <a:solidFill>
              <a:schemeClr val="bg2">
                <a:lumMod val="40000"/>
                <a:lumOff val="60000"/>
              </a:schemeClr>
            </a:solidFill>
          </p:grpSpPr>
          <p:sp>
            <p:nvSpPr>
              <p:cNvPr id="162" name="円/楕円 161"/>
              <p:cNvSpPr/>
              <p:nvPr/>
            </p:nvSpPr>
            <p:spPr>
              <a:xfrm>
                <a:off x="4329693" y="2762230"/>
                <a:ext cx="174109" cy="185157"/>
              </a:xfrm>
              <a:prstGeom prst="ellipse">
                <a:avLst/>
              </a:pr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3" name="フリーフォーム 162"/>
              <p:cNvSpPr/>
              <p:nvPr/>
            </p:nvSpPr>
            <p:spPr>
              <a:xfrm>
                <a:off x="4028281" y="2434216"/>
                <a:ext cx="913380" cy="751927"/>
              </a:xfrm>
              <a:custGeom>
                <a:avLst/>
                <a:gdLst>
                  <a:gd name="connsiteX0" fmla="*/ 403861 w 897376"/>
                  <a:gd name="connsiteY0" fmla="*/ 6316 h 763864"/>
                  <a:gd name="connsiteX1" fmla="*/ 180976 w 897376"/>
                  <a:gd name="connsiteY1" fmla="*/ 71086 h 763864"/>
                  <a:gd name="connsiteX2" fmla="*/ 30481 w 897376"/>
                  <a:gd name="connsiteY2" fmla="*/ 265396 h 763864"/>
                  <a:gd name="connsiteX3" fmla="*/ 9526 w 897376"/>
                  <a:gd name="connsiteY3" fmla="*/ 497806 h 763864"/>
                  <a:gd name="connsiteX4" fmla="*/ 146686 w 897376"/>
                  <a:gd name="connsiteY4" fmla="*/ 707356 h 763864"/>
                  <a:gd name="connsiteX5" fmla="*/ 388621 w 897376"/>
                  <a:gd name="connsiteY5" fmla="*/ 762601 h 763864"/>
                  <a:gd name="connsiteX6" fmla="*/ 582931 w 897376"/>
                  <a:gd name="connsiteY6" fmla="*/ 669256 h 763864"/>
                  <a:gd name="connsiteX7" fmla="*/ 649606 w 897376"/>
                  <a:gd name="connsiteY7" fmla="*/ 492091 h 763864"/>
                  <a:gd name="connsiteX8" fmla="*/ 634366 w 897376"/>
                  <a:gd name="connsiteY8" fmla="*/ 360646 h 763864"/>
                  <a:gd name="connsiteX9" fmla="*/ 739141 w 897376"/>
                  <a:gd name="connsiteY9" fmla="*/ 427321 h 763864"/>
                  <a:gd name="connsiteX10" fmla="*/ 838201 w 897376"/>
                  <a:gd name="connsiteY10" fmla="*/ 520666 h 763864"/>
                  <a:gd name="connsiteX11" fmla="*/ 870586 w 897376"/>
                  <a:gd name="connsiteY11" fmla="*/ 606391 h 763864"/>
                  <a:gd name="connsiteX12" fmla="*/ 889636 w 897376"/>
                  <a:gd name="connsiteY12" fmla="*/ 400651 h 763864"/>
                  <a:gd name="connsiteX13" fmla="*/ 735331 w 897376"/>
                  <a:gd name="connsiteY13" fmla="*/ 126331 h 763864"/>
                  <a:gd name="connsiteX14" fmla="*/ 497206 w 897376"/>
                  <a:gd name="connsiteY14" fmla="*/ 15841 h 763864"/>
                  <a:gd name="connsiteX15" fmla="*/ 403861 w 897376"/>
                  <a:gd name="connsiteY15" fmla="*/ 6316 h 763864"/>
                  <a:gd name="connsiteX0" fmla="*/ 403861 w 897376"/>
                  <a:gd name="connsiteY0" fmla="*/ 1635 h 759183"/>
                  <a:gd name="connsiteX1" fmla="*/ 180976 w 897376"/>
                  <a:gd name="connsiteY1" fmla="*/ 66405 h 759183"/>
                  <a:gd name="connsiteX2" fmla="*/ 30481 w 897376"/>
                  <a:gd name="connsiteY2" fmla="*/ 260715 h 759183"/>
                  <a:gd name="connsiteX3" fmla="*/ 9526 w 897376"/>
                  <a:gd name="connsiteY3" fmla="*/ 493125 h 759183"/>
                  <a:gd name="connsiteX4" fmla="*/ 146686 w 897376"/>
                  <a:gd name="connsiteY4" fmla="*/ 702675 h 759183"/>
                  <a:gd name="connsiteX5" fmla="*/ 388621 w 897376"/>
                  <a:gd name="connsiteY5" fmla="*/ 757920 h 759183"/>
                  <a:gd name="connsiteX6" fmla="*/ 582931 w 897376"/>
                  <a:gd name="connsiteY6" fmla="*/ 664575 h 759183"/>
                  <a:gd name="connsiteX7" fmla="*/ 649606 w 897376"/>
                  <a:gd name="connsiteY7" fmla="*/ 487410 h 759183"/>
                  <a:gd name="connsiteX8" fmla="*/ 634366 w 897376"/>
                  <a:gd name="connsiteY8" fmla="*/ 355965 h 759183"/>
                  <a:gd name="connsiteX9" fmla="*/ 739141 w 897376"/>
                  <a:gd name="connsiteY9" fmla="*/ 422640 h 759183"/>
                  <a:gd name="connsiteX10" fmla="*/ 838201 w 897376"/>
                  <a:gd name="connsiteY10" fmla="*/ 515985 h 759183"/>
                  <a:gd name="connsiteX11" fmla="*/ 870586 w 897376"/>
                  <a:gd name="connsiteY11" fmla="*/ 601710 h 759183"/>
                  <a:gd name="connsiteX12" fmla="*/ 889636 w 897376"/>
                  <a:gd name="connsiteY12" fmla="*/ 395970 h 759183"/>
                  <a:gd name="connsiteX13" fmla="*/ 735331 w 897376"/>
                  <a:gd name="connsiteY13" fmla="*/ 121650 h 759183"/>
                  <a:gd name="connsiteX14" fmla="*/ 403861 w 897376"/>
                  <a:gd name="connsiteY14" fmla="*/ 1635 h 759183"/>
                  <a:gd name="connsiteX0" fmla="*/ 449581 w 897376"/>
                  <a:gd name="connsiteY0" fmla="*/ 2024 h 750047"/>
                  <a:gd name="connsiteX1" fmla="*/ 180976 w 897376"/>
                  <a:gd name="connsiteY1" fmla="*/ 57269 h 750047"/>
                  <a:gd name="connsiteX2" fmla="*/ 30481 w 897376"/>
                  <a:gd name="connsiteY2" fmla="*/ 251579 h 750047"/>
                  <a:gd name="connsiteX3" fmla="*/ 9526 w 897376"/>
                  <a:gd name="connsiteY3" fmla="*/ 483989 h 750047"/>
                  <a:gd name="connsiteX4" fmla="*/ 146686 w 897376"/>
                  <a:gd name="connsiteY4" fmla="*/ 693539 h 750047"/>
                  <a:gd name="connsiteX5" fmla="*/ 388621 w 897376"/>
                  <a:gd name="connsiteY5" fmla="*/ 748784 h 750047"/>
                  <a:gd name="connsiteX6" fmla="*/ 582931 w 897376"/>
                  <a:gd name="connsiteY6" fmla="*/ 655439 h 750047"/>
                  <a:gd name="connsiteX7" fmla="*/ 649606 w 897376"/>
                  <a:gd name="connsiteY7" fmla="*/ 478274 h 750047"/>
                  <a:gd name="connsiteX8" fmla="*/ 634366 w 897376"/>
                  <a:gd name="connsiteY8" fmla="*/ 346829 h 750047"/>
                  <a:gd name="connsiteX9" fmla="*/ 739141 w 897376"/>
                  <a:gd name="connsiteY9" fmla="*/ 413504 h 750047"/>
                  <a:gd name="connsiteX10" fmla="*/ 838201 w 897376"/>
                  <a:gd name="connsiteY10" fmla="*/ 506849 h 750047"/>
                  <a:gd name="connsiteX11" fmla="*/ 870586 w 897376"/>
                  <a:gd name="connsiteY11" fmla="*/ 592574 h 750047"/>
                  <a:gd name="connsiteX12" fmla="*/ 889636 w 897376"/>
                  <a:gd name="connsiteY12" fmla="*/ 386834 h 750047"/>
                  <a:gd name="connsiteX13" fmla="*/ 735331 w 897376"/>
                  <a:gd name="connsiteY13" fmla="*/ 112514 h 750047"/>
                  <a:gd name="connsiteX14" fmla="*/ 449581 w 897376"/>
                  <a:gd name="connsiteY14" fmla="*/ 2024 h 750047"/>
                  <a:gd name="connsiteX0" fmla="*/ 449581 w 897376"/>
                  <a:gd name="connsiteY0" fmla="*/ 4008 h 752031"/>
                  <a:gd name="connsiteX1" fmla="*/ 180976 w 897376"/>
                  <a:gd name="connsiteY1" fmla="*/ 59253 h 752031"/>
                  <a:gd name="connsiteX2" fmla="*/ 30481 w 897376"/>
                  <a:gd name="connsiteY2" fmla="*/ 253563 h 752031"/>
                  <a:gd name="connsiteX3" fmla="*/ 9526 w 897376"/>
                  <a:gd name="connsiteY3" fmla="*/ 485973 h 752031"/>
                  <a:gd name="connsiteX4" fmla="*/ 146686 w 897376"/>
                  <a:gd name="connsiteY4" fmla="*/ 695523 h 752031"/>
                  <a:gd name="connsiteX5" fmla="*/ 388621 w 897376"/>
                  <a:gd name="connsiteY5" fmla="*/ 750768 h 752031"/>
                  <a:gd name="connsiteX6" fmla="*/ 582931 w 897376"/>
                  <a:gd name="connsiteY6" fmla="*/ 657423 h 752031"/>
                  <a:gd name="connsiteX7" fmla="*/ 649606 w 897376"/>
                  <a:gd name="connsiteY7" fmla="*/ 480258 h 752031"/>
                  <a:gd name="connsiteX8" fmla="*/ 634366 w 897376"/>
                  <a:gd name="connsiteY8" fmla="*/ 348813 h 752031"/>
                  <a:gd name="connsiteX9" fmla="*/ 739141 w 897376"/>
                  <a:gd name="connsiteY9" fmla="*/ 415488 h 752031"/>
                  <a:gd name="connsiteX10" fmla="*/ 838201 w 897376"/>
                  <a:gd name="connsiteY10" fmla="*/ 508833 h 752031"/>
                  <a:gd name="connsiteX11" fmla="*/ 870586 w 897376"/>
                  <a:gd name="connsiteY11" fmla="*/ 594558 h 752031"/>
                  <a:gd name="connsiteX12" fmla="*/ 889636 w 897376"/>
                  <a:gd name="connsiteY12" fmla="*/ 388818 h 752031"/>
                  <a:gd name="connsiteX13" fmla="*/ 735331 w 897376"/>
                  <a:gd name="connsiteY13" fmla="*/ 114498 h 752031"/>
                  <a:gd name="connsiteX14" fmla="*/ 449581 w 897376"/>
                  <a:gd name="connsiteY14" fmla="*/ 4008 h 752031"/>
                  <a:gd name="connsiteX0" fmla="*/ 449581 w 895533"/>
                  <a:gd name="connsiteY0" fmla="*/ 4008 h 752031"/>
                  <a:gd name="connsiteX1" fmla="*/ 180976 w 895533"/>
                  <a:gd name="connsiteY1" fmla="*/ 59253 h 752031"/>
                  <a:gd name="connsiteX2" fmla="*/ 30481 w 895533"/>
                  <a:gd name="connsiteY2" fmla="*/ 253563 h 752031"/>
                  <a:gd name="connsiteX3" fmla="*/ 9526 w 895533"/>
                  <a:gd name="connsiteY3" fmla="*/ 485973 h 752031"/>
                  <a:gd name="connsiteX4" fmla="*/ 146686 w 895533"/>
                  <a:gd name="connsiteY4" fmla="*/ 695523 h 752031"/>
                  <a:gd name="connsiteX5" fmla="*/ 388621 w 895533"/>
                  <a:gd name="connsiteY5" fmla="*/ 750768 h 752031"/>
                  <a:gd name="connsiteX6" fmla="*/ 582931 w 895533"/>
                  <a:gd name="connsiteY6" fmla="*/ 657423 h 752031"/>
                  <a:gd name="connsiteX7" fmla="*/ 649606 w 895533"/>
                  <a:gd name="connsiteY7" fmla="*/ 480258 h 752031"/>
                  <a:gd name="connsiteX8" fmla="*/ 634366 w 895533"/>
                  <a:gd name="connsiteY8" fmla="*/ 348813 h 752031"/>
                  <a:gd name="connsiteX9" fmla="*/ 739141 w 895533"/>
                  <a:gd name="connsiteY9" fmla="*/ 415488 h 752031"/>
                  <a:gd name="connsiteX10" fmla="*/ 838201 w 895533"/>
                  <a:gd name="connsiteY10" fmla="*/ 508833 h 752031"/>
                  <a:gd name="connsiteX11" fmla="*/ 861061 w 895533"/>
                  <a:gd name="connsiteY11" fmla="*/ 666948 h 752031"/>
                  <a:gd name="connsiteX12" fmla="*/ 889636 w 895533"/>
                  <a:gd name="connsiteY12" fmla="*/ 388818 h 752031"/>
                  <a:gd name="connsiteX13" fmla="*/ 735331 w 895533"/>
                  <a:gd name="connsiteY13" fmla="*/ 114498 h 752031"/>
                  <a:gd name="connsiteX14" fmla="*/ 449581 w 89553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4008 h 752031"/>
                  <a:gd name="connsiteX1" fmla="*/ 180976 w 896583"/>
                  <a:gd name="connsiteY1" fmla="*/ 59253 h 752031"/>
                  <a:gd name="connsiteX2" fmla="*/ 30481 w 896583"/>
                  <a:gd name="connsiteY2" fmla="*/ 253563 h 752031"/>
                  <a:gd name="connsiteX3" fmla="*/ 9526 w 896583"/>
                  <a:gd name="connsiteY3" fmla="*/ 485973 h 752031"/>
                  <a:gd name="connsiteX4" fmla="*/ 146686 w 896583"/>
                  <a:gd name="connsiteY4" fmla="*/ 695523 h 752031"/>
                  <a:gd name="connsiteX5" fmla="*/ 388621 w 896583"/>
                  <a:gd name="connsiteY5" fmla="*/ 750768 h 752031"/>
                  <a:gd name="connsiteX6" fmla="*/ 582931 w 896583"/>
                  <a:gd name="connsiteY6" fmla="*/ 657423 h 752031"/>
                  <a:gd name="connsiteX7" fmla="*/ 649606 w 896583"/>
                  <a:gd name="connsiteY7" fmla="*/ 480258 h 752031"/>
                  <a:gd name="connsiteX8" fmla="*/ 634366 w 896583"/>
                  <a:gd name="connsiteY8" fmla="*/ 348813 h 752031"/>
                  <a:gd name="connsiteX9" fmla="*/ 739141 w 896583"/>
                  <a:gd name="connsiteY9" fmla="*/ 415488 h 752031"/>
                  <a:gd name="connsiteX10" fmla="*/ 838201 w 896583"/>
                  <a:gd name="connsiteY10" fmla="*/ 508833 h 752031"/>
                  <a:gd name="connsiteX11" fmla="*/ 861061 w 896583"/>
                  <a:gd name="connsiteY11" fmla="*/ 666948 h 752031"/>
                  <a:gd name="connsiteX12" fmla="*/ 889636 w 896583"/>
                  <a:gd name="connsiteY12" fmla="*/ 388818 h 752031"/>
                  <a:gd name="connsiteX13" fmla="*/ 735331 w 896583"/>
                  <a:gd name="connsiteY13" fmla="*/ 114498 h 752031"/>
                  <a:gd name="connsiteX14" fmla="*/ 449581 w 896583"/>
                  <a:gd name="connsiteY14" fmla="*/ 4008 h 752031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6583"/>
                  <a:gd name="connsiteY0" fmla="*/ 2337 h 750360"/>
                  <a:gd name="connsiteX1" fmla="*/ 180976 w 896583"/>
                  <a:gd name="connsiteY1" fmla="*/ 57582 h 750360"/>
                  <a:gd name="connsiteX2" fmla="*/ 30481 w 896583"/>
                  <a:gd name="connsiteY2" fmla="*/ 251892 h 750360"/>
                  <a:gd name="connsiteX3" fmla="*/ 9526 w 896583"/>
                  <a:gd name="connsiteY3" fmla="*/ 484302 h 750360"/>
                  <a:gd name="connsiteX4" fmla="*/ 146686 w 896583"/>
                  <a:gd name="connsiteY4" fmla="*/ 693852 h 750360"/>
                  <a:gd name="connsiteX5" fmla="*/ 388621 w 896583"/>
                  <a:gd name="connsiteY5" fmla="*/ 749097 h 750360"/>
                  <a:gd name="connsiteX6" fmla="*/ 582931 w 896583"/>
                  <a:gd name="connsiteY6" fmla="*/ 655752 h 750360"/>
                  <a:gd name="connsiteX7" fmla="*/ 649606 w 896583"/>
                  <a:gd name="connsiteY7" fmla="*/ 478587 h 750360"/>
                  <a:gd name="connsiteX8" fmla="*/ 634366 w 896583"/>
                  <a:gd name="connsiteY8" fmla="*/ 347142 h 750360"/>
                  <a:gd name="connsiteX9" fmla="*/ 739141 w 896583"/>
                  <a:gd name="connsiteY9" fmla="*/ 413817 h 750360"/>
                  <a:gd name="connsiteX10" fmla="*/ 838201 w 896583"/>
                  <a:gd name="connsiteY10" fmla="*/ 507162 h 750360"/>
                  <a:gd name="connsiteX11" fmla="*/ 861061 w 896583"/>
                  <a:gd name="connsiteY11" fmla="*/ 665277 h 750360"/>
                  <a:gd name="connsiteX12" fmla="*/ 889636 w 896583"/>
                  <a:gd name="connsiteY12" fmla="*/ 387147 h 750360"/>
                  <a:gd name="connsiteX13" fmla="*/ 735331 w 896583"/>
                  <a:gd name="connsiteY13" fmla="*/ 118542 h 750360"/>
                  <a:gd name="connsiteX14" fmla="*/ 449581 w 896583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39141 w 895657"/>
                  <a:gd name="connsiteY9" fmla="*/ 41381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49581 w 895657"/>
                  <a:gd name="connsiteY0" fmla="*/ 2337 h 750360"/>
                  <a:gd name="connsiteX1" fmla="*/ 180976 w 895657"/>
                  <a:gd name="connsiteY1" fmla="*/ 57582 h 750360"/>
                  <a:gd name="connsiteX2" fmla="*/ 30481 w 895657"/>
                  <a:gd name="connsiteY2" fmla="*/ 251892 h 750360"/>
                  <a:gd name="connsiteX3" fmla="*/ 9526 w 895657"/>
                  <a:gd name="connsiteY3" fmla="*/ 484302 h 750360"/>
                  <a:gd name="connsiteX4" fmla="*/ 146686 w 895657"/>
                  <a:gd name="connsiteY4" fmla="*/ 693852 h 750360"/>
                  <a:gd name="connsiteX5" fmla="*/ 388621 w 895657"/>
                  <a:gd name="connsiteY5" fmla="*/ 749097 h 750360"/>
                  <a:gd name="connsiteX6" fmla="*/ 582931 w 895657"/>
                  <a:gd name="connsiteY6" fmla="*/ 655752 h 750360"/>
                  <a:gd name="connsiteX7" fmla="*/ 649606 w 895657"/>
                  <a:gd name="connsiteY7" fmla="*/ 478587 h 750360"/>
                  <a:gd name="connsiteX8" fmla="*/ 634366 w 895657"/>
                  <a:gd name="connsiteY8" fmla="*/ 347142 h 750360"/>
                  <a:gd name="connsiteX9" fmla="*/ 741046 w 895657"/>
                  <a:gd name="connsiteY9" fmla="*/ 406197 h 750360"/>
                  <a:gd name="connsiteX10" fmla="*/ 830581 w 895657"/>
                  <a:gd name="connsiteY10" fmla="*/ 514782 h 750360"/>
                  <a:gd name="connsiteX11" fmla="*/ 861061 w 895657"/>
                  <a:gd name="connsiteY11" fmla="*/ 665277 h 750360"/>
                  <a:gd name="connsiteX12" fmla="*/ 889636 w 895657"/>
                  <a:gd name="connsiteY12" fmla="*/ 387147 h 750360"/>
                  <a:gd name="connsiteX13" fmla="*/ 735331 w 895657"/>
                  <a:gd name="connsiteY13" fmla="*/ 118542 h 750360"/>
                  <a:gd name="connsiteX14" fmla="*/ 449581 w 895657"/>
                  <a:gd name="connsiteY14" fmla="*/ 2337 h 750360"/>
                  <a:gd name="connsiteX0" fmla="*/ 452508 w 898584"/>
                  <a:gd name="connsiteY0" fmla="*/ 2317 h 750340"/>
                  <a:gd name="connsiteX1" fmla="*/ 183903 w 898584"/>
                  <a:gd name="connsiteY1" fmla="*/ 57562 h 750340"/>
                  <a:gd name="connsiteX2" fmla="*/ 25788 w 898584"/>
                  <a:gd name="connsiteY2" fmla="*/ 249967 h 750340"/>
                  <a:gd name="connsiteX3" fmla="*/ 12453 w 898584"/>
                  <a:gd name="connsiteY3" fmla="*/ 484282 h 750340"/>
                  <a:gd name="connsiteX4" fmla="*/ 149613 w 898584"/>
                  <a:gd name="connsiteY4" fmla="*/ 693832 h 750340"/>
                  <a:gd name="connsiteX5" fmla="*/ 391548 w 898584"/>
                  <a:gd name="connsiteY5" fmla="*/ 749077 h 750340"/>
                  <a:gd name="connsiteX6" fmla="*/ 585858 w 898584"/>
                  <a:gd name="connsiteY6" fmla="*/ 655732 h 750340"/>
                  <a:gd name="connsiteX7" fmla="*/ 652533 w 898584"/>
                  <a:gd name="connsiteY7" fmla="*/ 478567 h 750340"/>
                  <a:gd name="connsiteX8" fmla="*/ 637293 w 898584"/>
                  <a:gd name="connsiteY8" fmla="*/ 347122 h 750340"/>
                  <a:gd name="connsiteX9" fmla="*/ 743973 w 898584"/>
                  <a:gd name="connsiteY9" fmla="*/ 406177 h 750340"/>
                  <a:gd name="connsiteX10" fmla="*/ 833508 w 898584"/>
                  <a:gd name="connsiteY10" fmla="*/ 514762 h 750340"/>
                  <a:gd name="connsiteX11" fmla="*/ 863988 w 898584"/>
                  <a:gd name="connsiteY11" fmla="*/ 665257 h 750340"/>
                  <a:gd name="connsiteX12" fmla="*/ 892563 w 898584"/>
                  <a:gd name="connsiteY12" fmla="*/ 387127 h 750340"/>
                  <a:gd name="connsiteX13" fmla="*/ 738258 w 898584"/>
                  <a:gd name="connsiteY13" fmla="*/ 118522 h 750340"/>
                  <a:gd name="connsiteX14" fmla="*/ 452508 w 898584"/>
                  <a:gd name="connsiteY14" fmla="*/ 2317 h 750340"/>
                  <a:gd name="connsiteX0" fmla="*/ 454277 w 900353"/>
                  <a:gd name="connsiteY0" fmla="*/ 2317 h 750340"/>
                  <a:gd name="connsiteX1" fmla="*/ 185672 w 900353"/>
                  <a:gd name="connsiteY1" fmla="*/ 57562 h 750340"/>
                  <a:gd name="connsiteX2" fmla="*/ 27557 w 900353"/>
                  <a:gd name="connsiteY2" fmla="*/ 249967 h 750340"/>
                  <a:gd name="connsiteX3" fmla="*/ 14222 w 900353"/>
                  <a:gd name="connsiteY3" fmla="*/ 484282 h 750340"/>
                  <a:gd name="connsiteX4" fmla="*/ 151382 w 900353"/>
                  <a:gd name="connsiteY4" fmla="*/ 693832 h 750340"/>
                  <a:gd name="connsiteX5" fmla="*/ 393317 w 900353"/>
                  <a:gd name="connsiteY5" fmla="*/ 749077 h 750340"/>
                  <a:gd name="connsiteX6" fmla="*/ 587627 w 900353"/>
                  <a:gd name="connsiteY6" fmla="*/ 655732 h 750340"/>
                  <a:gd name="connsiteX7" fmla="*/ 654302 w 900353"/>
                  <a:gd name="connsiteY7" fmla="*/ 478567 h 750340"/>
                  <a:gd name="connsiteX8" fmla="*/ 639062 w 900353"/>
                  <a:gd name="connsiteY8" fmla="*/ 347122 h 750340"/>
                  <a:gd name="connsiteX9" fmla="*/ 745742 w 900353"/>
                  <a:gd name="connsiteY9" fmla="*/ 406177 h 750340"/>
                  <a:gd name="connsiteX10" fmla="*/ 835277 w 900353"/>
                  <a:gd name="connsiteY10" fmla="*/ 514762 h 750340"/>
                  <a:gd name="connsiteX11" fmla="*/ 865757 w 900353"/>
                  <a:gd name="connsiteY11" fmla="*/ 665257 h 750340"/>
                  <a:gd name="connsiteX12" fmla="*/ 894332 w 900353"/>
                  <a:gd name="connsiteY12" fmla="*/ 387127 h 750340"/>
                  <a:gd name="connsiteX13" fmla="*/ 740027 w 900353"/>
                  <a:gd name="connsiteY13" fmla="*/ 118522 h 750340"/>
                  <a:gd name="connsiteX14" fmla="*/ 454277 w 900353"/>
                  <a:gd name="connsiteY14" fmla="*/ 2317 h 750340"/>
                  <a:gd name="connsiteX0" fmla="*/ 454277 w 900353"/>
                  <a:gd name="connsiteY0" fmla="*/ 2317 h 751746"/>
                  <a:gd name="connsiteX1" fmla="*/ 185672 w 900353"/>
                  <a:gd name="connsiteY1" fmla="*/ 57562 h 751746"/>
                  <a:gd name="connsiteX2" fmla="*/ 27557 w 900353"/>
                  <a:gd name="connsiteY2" fmla="*/ 249967 h 751746"/>
                  <a:gd name="connsiteX3" fmla="*/ 14222 w 900353"/>
                  <a:gd name="connsiteY3" fmla="*/ 484282 h 751746"/>
                  <a:gd name="connsiteX4" fmla="*/ 151382 w 900353"/>
                  <a:gd name="connsiteY4" fmla="*/ 693832 h 751746"/>
                  <a:gd name="connsiteX5" fmla="*/ 393317 w 900353"/>
                  <a:gd name="connsiteY5" fmla="*/ 749077 h 751746"/>
                  <a:gd name="connsiteX6" fmla="*/ 587627 w 900353"/>
                  <a:gd name="connsiteY6" fmla="*/ 655732 h 751746"/>
                  <a:gd name="connsiteX7" fmla="*/ 654302 w 900353"/>
                  <a:gd name="connsiteY7" fmla="*/ 478567 h 751746"/>
                  <a:gd name="connsiteX8" fmla="*/ 639062 w 900353"/>
                  <a:gd name="connsiteY8" fmla="*/ 347122 h 751746"/>
                  <a:gd name="connsiteX9" fmla="*/ 745742 w 900353"/>
                  <a:gd name="connsiteY9" fmla="*/ 406177 h 751746"/>
                  <a:gd name="connsiteX10" fmla="*/ 835277 w 900353"/>
                  <a:gd name="connsiteY10" fmla="*/ 514762 h 751746"/>
                  <a:gd name="connsiteX11" fmla="*/ 865757 w 900353"/>
                  <a:gd name="connsiteY11" fmla="*/ 665257 h 751746"/>
                  <a:gd name="connsiteX12" fmla="*/ 894332 w 900353"/>
                  <a:gd name="connsiteY12" fmla="*/ 387127 h 751746"/>
                  <a:gd name="connsiteX13" fmla="*/ 740027 w 900353"/>
                  <a:gd name="connsiteY13" fmla="*/ 118522 h 751746"/>
                  <a:gd name="connsiteX14" fmla="*/ 454277 w 900353"/>
                  <a:gd name="connsiteY14" fmla="*/ 2317 h 751746"/>
                  <a:gd name="connsiteX0" fmla="*/ 458057 w 904133"/>
                  <a:gd name="connsiteY0" fmla="*/ 2317 h 750354"/>
                  <a:gd name="connsiteX1" fmla="*/ 189452 w 904133"/>
                  <a:gd name="connsiteY1" fmla="*/ 57562 h 750354"/>
                  <a:gd name="connsiteX2" fmla="*/ 31337 w 904133"/>
                  <a:gd name="connsiteY2" fmla="*/ 249967 h 750354"/>
                  <a:gd name="connsiteX3" fmla="*/ 10382 w 904133"/>
                  <a:gd name="connsiteY3" fmla="*/ 482377 h 750354"/>
                  <a:gd name="connsiteX4" fmla="*/ 155162 w 904133"/>
                  <a:gd name="connsiteY4" fmla="*/ 693832 h 750354"/>
                  <a:gd name="connsiteX5" fmla="*/ 397097 w 904133"/>
                  <a:gd name="connsiteY5" fmla="*/ 749077 h 750354"/>
                  <a:gd name="connsiteX6" fmla="*/ 591407 w 904133"/>
                  <a:gd name="connsiteY6" fmla="*/ 655732 h 750354"/>
                  <a:gd name="connsiteX7" fmla="*/ 658082 w 904133"/>
                  <a:gd name="connsiteY7" fmla="*/ 478567 h 750354"/>
                  <a:gd name="connsiteX8" fmla="*/ 642842 w 904133"/>
                  <a:gd name="connsiteY8" fmla="*/ 347122 h 750354"/>
                  <a:gd name="connsiteX9" fmla="*/ 749522 w 904133"/>
                  <a:gd name="connsiteY9" fmla="*/ 406177 h 750354"/>
                  <a:gd name="connsiteX10" fmla="*/ 839057 w 904133"/>
                  <a:gd name="connsiteY10" fmla="*/ 514762 h 750354"/>
                  <a:gd name="connsiteX11" fmla="*/ 869537 w 904133"/>
                  <a:gd name="connsiteY11" fmla="*/ 665257 h 750354"/>
                  <a:gd name="connsiteX12" fmla="*/ 898112 w 904133"/>
                  <a:gd name="connsiteY12" fmla="*/ 387127 h 750354"/>
                  <a:gd name="connsiteX13" fmla="*/ 743807 w 904133"/>
                  <a:gd name="connsiteY13" fmla="*/ 118522 h 750354"/>
                  <a:gd name="connsiteX14" fmla="*/ 458057 w 904133"/>
                  <a:gd name="connsiteY14" fmla="*/ 2317 h 750354"/>
                  <a:gd name="connsiteX0" fmla="*/ 457212 w 903288"/>
                  <a:gd name="connsiteY0" fmla="*/ 2317 h 750354"/>
                  <a:gd name="connsiteX1" fmla="*/ 188607 w 903288"/>
                  <a:gd name="connsiteY1" fmla="*/ 57562 h 750354"/>
                  <a:gd name="connsiteX2" fmla="*/ 30492 w 903288"/>
                  <a:gd name="connsiteY2" fmla="*/ 249967 h 750354"/>
                  <a:gd name="connsiteX3" fmla="*/ 9537 w 903288"/>
                  <a:gd name="connsiteY3" fmla="*/ 482377 h 750354"/>
                  <a:gd name="connsiteX4" fmla="*/ 154317 w 903288"/>
                  <a:gd name="connsiteY4" fmla="*/ 693832 h 750354"/>
                  <a:gd name="connsiteX5" fmla="*/ 396252 w 903288"/>
                  <a:gd name="connsiteY5" fmla="*/ 749077 h 750354"/>
                  <a:gd name="connsiteX6" fmla="*/ 590562 w 903288"/>
                  <a:gd name="connsiteY6" fmla="*/ 655732 h 750354"/>
                  <a:gd name="connsiteX7" fmla="*/ 657237 w 903288"/>
                  <a:gd name="connsiteY7" fmla="*/ 478567 h 750354"/>
                  <a:gd name="connsiteX8" fmla="*/ 641997 w 903288"/>
                  <a:gd name="connsiteY8" fmla="*/ 347122 h 750354"/>
                  <a:gd name="connsiteX9" fmla="*/ 748677 w 903288"/>
                  <a:gd name="connsiteY9" fmla="*/ 406177 h 750354"/>
                  <a:gd name="connsiteX10" fmla="*/ 838212 w 903288"/>
                  <a:gd name="connsiteY10" fmla="*/ 514762 h 750354"/>
                  <a:gd name="connsiteX11" fmla="*/ 868692 w 903288"/>
                  <a:gd name="connsiteY11" fmla="*/ 665257 h 750354"/>
                  <a:gd name="connsiteX12" fmla="*/ 897267 w 903288"/>
                  <a:gd name="connsiteY12" fmla="*/ 387127 h 750354"/>
                  <a:gd name="connsiteX13" fmla="*/ 742962 w 903288"/>
                  <a:gd name="connsiteY13" fmla="*/ 118522 h 750354"/>
                  <a:gd name="connsiteX14" fmla="*/ 457212 w 903288"/>
                  <a:gd name="connsiteY14" fmla="*/ 2317 h 750354"/>
                  <a:gd name="connsiteX0" fmla="*/ 463269 w 909345"/>
                  <a:gd name="connsiteY0" fmla="*/ 2317 h 750325"/>
                  <a:gd name="connsiteX1" fmla="*/ 194664 w 909345"/>
                  <a:gd name="connsiteY1" fmla="*/ 57562 h 750325"/>
                  <a:gd name="connsiteX2" fmla="*/ 36549 w 909345"/>
                  <a:gd name="connsiteY2" fmla="*/ 249967 h 750325"/>
                  <a:gd name="connsiteX3" fmla="*/ 7974 w 909345"/>
                  <a:gd name="connsiteY3" fmla="*/ 486187 h 750325"/>
                  <a:gd name="connsiteX4" fmla="*/ 160374 w 909345"/>
                  <a:gd name="connsiteY4" fmla="*/ 693832 h 750325"/>
                  <a:gd name="connsiteX5" fmla="*/ 402309 w 909345"/>
                  <a:gd name="connsiteY5" fmla="*/ 749077 h 750325"/>
                  <a:gd name="connsiteX6" fmla="*/ 596619 w 909345"/>
                  <a:gd name="connsiteY6" fmla="*/ 655732 h 750325"/>
                  <a:gd name="connsiteX7" fmla="*/ 663294 w 909345"/>
                  <a:gd name="connsiteY7" fmla="*/ 478567 h 750325"/>
                  <a:gd name="connsiteX8" fmla="*/ 648054 w 909345"/>
                  <a:gd name="connsiteY8" fmla="*/ 347122 h 750325"/>
                  <a:gd name="connsiteX9" fmla="*/ 754734 w 909345"/>
                  <a:gd name="connsiteY9" fmla="*/ 406177 h 750325"/>
                  <a:gd name="connsiteX10" fmla="*/ 844269 w 909345"/>
                  <a:gd name="connsiteY10" fmla="*/ 514762 h 750325"/>
                  <a:gd name="connsiteX11" fmla="*/ 874749 w 909345"/>
                  <a:gd name="connsiteY11" fmla="*/ 665257 h 750325"/>
                  <a:gd name="connsiteX12" fmla="*/ 903324 w 909345"/>
                  <a:gd name="connsiteY12" fmla="*/ 387127 h 750325"/>
                  <a:gd name="connsiteX13" fmla="*/ 749019 w 909345"/>
                  <a:gd name="connsiteY13" fmla="*/ 118522 h 750325"/>
                  <a:gd name="connsiteX14" fmla="*/ 463269 w 909345"/>
                  <a:gd name="connsiteY14" fmla="*/ 2317 h 750325"/>
                  <a:gd name="connsiteX0" fmla="*/ 465879 w 911955"/>
                  <a:gd name="connsiteY0" fmla="*/ 2280 h 750288"/>
                  <a:gd name="connsiteX1" fmla="*/ 197274 w 911955"/>
                  <a:gd name="connsiteY1" fmla="*/ 57525 h 750288"/>
                  <a:gd name="connsiteX2" fmla="*/ 33444 w 911955"/>
                  <a:gd name="connsiteY2" fmla="*/ 246120 h 750288"/>
                  <a:gd name="connsiteX3" fmla="*/ 10584 w 911955"/>
                  <a:gd name="connsiteY3" fmla="*/ 486150 h 750288"/>
                  <a:gd name="connsiteX4" fmla="*/ 162984 w 911955"/>
                  <a:gd name="connsiteY4" fmla="*/ 693795 h 750288"/>
                  <a:gd name="connsiteX5" fmla="*/ 404919 w 911955"/>
                  <a:gd name="connsiteY5" fmla="*/ 749040 h 750288"/>
                  <a:gd name="connsiteX6" fmla="*/ 599229 w 911955"/>
                  <a:gd name="connsiteY6" fmla="*/ 655695 h 750288"/>
                  <a:gd name="connsiteX7" fmla="*/ 665904 w 911955"/>
                  <a:gd name="connsiteY7" fmla="*/ 478530 h 750288"/>
                  <a:gd name="connsiteX8" fmla="*/ 650664 w 911955"/>
                  <a:gd name="connsiteY8" fmla="*/ 347085 h 750288"/>
                  <a:gd name="connsiteX9" fmla="*/ 757344 w 911955"/>
                  <a:gd name="connsiteY9" fmla="*/ 406140 h 750288"/>
                  <a:gd name="connsiteX10" fmla="*/ 846879 w 911955"/>
                  <a:gd name="connsiteY10" fmla="*/ 514725 h 750288"/>
                  <a:gd name="connsiteX11" fmla="*/ 877359 w 911955"/>
                  <a:gd name="connsiteY11" fmla="*/ 665220 h 750288"/>
                  <a:gd name="connsiteX12" fmla="*/ 905934 w 911955"/>
                  <a:gd name="connsiteY12" fmla="*/ 387090 h 750288"/>
                  <a:gd name="connsiteX13" fmla="*/ 751629 w 911955"/>
                  <a:gd name="connsiteY13" fmla="*/ 118485 h 750288"/>
                  <a:gd name="connsiteX14" fmla="*/ 465879 w 911955"/>
                  <a:gd name="connsiteY14" fmla="*/ 2280 h 750288"/>
                  <a:gd name="connsiteX0" fmla="*/ 468287 w 914363"/>
                  <a:gd name="connsiteY0" fmla="*/ 2280 h 750288"/>
                  <a:gd name="connsiteX1" fmla="*/ 199682 w 914363"/>
                  <a:gd name="connsiteY1" fmla="*/ 57525 h 750288"/>
                  <a:gd name="connsiteX2" fmla="*/ 35852 w 914363"/>
                  <a:gd name="connsiteY2" fmla="*/ 246120 h 750288"/>
                  <a:gd name="connsiteX3" fmla="*/ 12992 w 914363"/>
                  <a:gd name="connsiteY3" fmla="*/ 486150 h 750288"/>
                  <a:gd name="connsiteX4" fmla="*/ 165392 w 914363"/>
                  <a:gd name="connsiteY4" fmla="*/ 693795 h 750288"/>
                  <a:gd name="connsiteX5" fmla="*/ 407327 w 914363"/>
                  <a:gd name="connsiteY5" fmla="*/ 749040 h 750288"/>
                  <a:gd name="connsiteX6" fmla="*/ 601637 w 914363"/>
                  <a:gd name="connsiteY6" fmla="*/ 655695 h 750288"/>
                  <a:gd name="connsiteX7" fmla="*/ 668312 w 914363"/>
                  <a:gd name="connsiteY7" fmla="*/ 478530 h 750288"/>
                  <a:gd name="connsiteX8" fmla="*/ 653072 w 914363"/>
                  <a:gd name="connsiteY8" fmla="*/ 347085 h 750288"/>
                  <a:gd name="connsiteX9" fmla="*/ 759752 w 914363"/>
                  <a:gd name="connsiteY9" fmla="*/ 406140 h 750288"/>
                  <a:gd name="connsiteX10" fmla="*/ 849287 w 914363"/>
                  <a:gd name="connsiteY10" fmla="*/ 514725 h 750288"/>
                  <a:gd name="connsiteX11" fmla="*/ 879767 w 914363"/>
                  <a:gd name="connsiteY11" fmla="*/ 665220 h 750288"/>
                  <a:gd name="connsiteX12" fmla="*/ 908342 w 914363"/>
                  <a:gd name="connsiteY12" fmla="*/ 387090 h 750288"/>
                  <a:gd name="connsiteX13" fmla="*/ 754037 w 914363"/>
                  <a:gd name="connsiteY13" fmla="*/ 118485 h 750288"/>
                  <a:gd name="connsiteX14" fmla="*/ 468287 w 914363"/>
                  <a:gd name="connsiteY14" fmla="*/ 2280 h 750288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53072 w 914363"/>
                  <a:gd name="connsiteY8" fmla="*/ 34708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363"/>
                  <a:gd name="connsiteY0" fmla="*/ 2280 h 751927"/>
                  <a:gd name="connsiteX1" fmla="*/ 199682 w 914363"/>
                  <a:gd name="connsiteY1" fmla="*/ 57525 h 751927"/>
                  <a:gd name="connsiteX2" fmla="*/ 35852 w 914363"/>
                  <a:gd name="connsiteY2" fmla="*/ 246120 h 751927"/>
                  <a:gd name="connsiteX3" fmla="*/ 12992 w 914363"/>
                  <a:gd name="connsiteY3" fmla="*/ 486150 h 751927"/>
                  <a:gd name="connsiteX4" fmla="*/ 165392 w 914363"/>
                  <a:gd name="connsiteY4" fmla="*/ 693795 h 751927"/>
                  <a:gd name="connsiteX5" fmla="*/ 407327 w 914363"/>
                  <a:gd name="connsiteY5" fmla="*/ 749040 h 751927"/>
                  <a:gd name="connsiteX6" fmla="*/ 601637 w 914363"/>
                  <a:gd name="connsiteY6" fmla="*/ 655695 h 751927"/>
                  <a:gd name="connsiteX7" fmla="*/ 668312 w 914363"/>
                  <a:gd name="connsiteY7" fmla="*/ 478530 h 751927"/>
                  <a:gd name="connsiteX8" fmla="*/ 628307 w 914363"/>
                  <a:gd name="connsiteY8" fmla="*/ 301365 h 751927"/>
                  <a:gd name="connsiteX9" fmla="*/ 759752 w 914363"/>
                  <a:gd name="connsiteY9" fmla="*/ 406140 h 751927"/>
                  <a:gd name="connsiteX10" fmla="*/ 849287 w 914363"/>
                  <a:gd name="connsiteY10" fmla="*/ 514725 h 751927"/>
                  <a:gd name="connsiteX11" fmla="*/ 879767 w 914363"/>
                  <a:gd name="connsiteY11" fmla="*/ 665220 h 751927"/>
                  <a:gd name="connsiteX12" fmla="*/ 908342 w 914363"/>
                  <a:gd name="connsiteY12" fmla="*/ 387090 h 751927"/>
                  <a:gd name="connsiteX13" fmla="*/ 754037 w 914363"/>
                  <a:gd name="connsiteY13" fmla="*/ 118485 h 751927"/>
                  <a:gd name="connsiteX14" fmla="*/ 468287 w 914363"/>
                  <a:gd name="connsiteY14" fmla="*/ 2280 h 751927"/>
                  <a:gd name="connsiteX0" fmla="*/ 468287 w 914624"/>
                  <a:gd name="connsiteY0" fmla="*/ 2280 h 751927"/>
                  <a:gd name="connsiteX1" fmla="*/ 199682 w 914624"/>
                  <a:gd name="connsiteY1" fmla="*/ 57525 h 751927"/>
                  <a:gd name="connsiteX2" fmla="*/ 35852 w 914624"/>
                  <a:gd name="connsiteY2" fmla="*/ 246120 h 751927"/>
                  <a:gd name="connsiteX3" fmla="*/ 12992 w 914624"/>
                  <a:gd name="connsiteY3" fmla="*/ 486150 h 751927"/>
                  <a:gd name="connsiteX4" fmla="*/ 165392 w 914624"/>
                  <a:gd name="connsiteY4" fmla="*/ 693795 h 751927"/>
                  <a:gd name="connsiteX5" fmla="*/ 407327 w 914624"/>
                  <a:gd name="connsiteY5" fmla="*/ 749040 h 751927"/>
                  <a:gd name="connsiteX6" fmla="*/ 601637 w 914624"/>
                  <a:gd name="connsiteY6" fmla="*/ 655695 h 751927"/>
                  <a:gd name="connsiteX7" fmla="*/ 668312 w 914624"/>
                  <a:gd name="connsiteY7" fmla="*/ 478530 h 751927"/>
                  <a:gd name="connsiteX8" fmla="*/ 628307 w 914624"/>
                  <a:gd name="connsiteY8" fmla="*/ 301365 h 751927"/>
                  <a:gd name="connsiteX9" fmla="*/ 759752 w 914624"/>
                  <a:gd name="connsiteY9" fmla="*/ 406140 h 751927"/>
                  <a:gd name="connsiteX10" fmla="*/ 834047 w 914624"/>
                  <a:gd name="connsiteY10" fmla="*/ 529965 h 751927"/>
                  <a:gd name="connsiteX11" fmla="*/ 879767 w 914624"/>
                  <a:gd name="connsiteY11" fmla="*/ 665220 h 751927"/>
                  <a:gd name="connsiteX12" fmla="*/ 908342 w 914624"/>
                  <a:gd name="connsiteY12" fmla="*/ 387090 h 751927"/>
                  <a:gd name="connsiteX13" fmla="*/ 754037 w 914624"/>
                  <a:gd name="connsiteY13" fmla="*/ 118485 h 751927"/>
                  <a:gd name="connsiteX14" fmla="*/ 468287 w 914624"/>
                  <a:gd name="connsiteY14" fmla="*/ 2280 h 751927"/>
                  <a:gd name="connsiteX0" fmla="*/ 468287 w 913380"/>
                  <a:gd name="connsiteY0" fmla="*/ 2280 h 751927"/>
                  <a:gd name="connsiteX1" fmla="*/ 199682 w 913380"/>
                  <a:gd name="connsiteY1" fmla="*/ 57525 h 751927"/>
                  <a:gd name="connsiteX2" fmla="*/ 35852 w 913380"/>
                  <a:gd name="connsiteY2" fmla="*/ 246120 h 751927"/>
                  <a:gd name="connsiteX3" fmla="*/ 12992 w 913380"/>
                  <a:gd name="connsiteY3" fmla="*/ 486150 h 751927"/>
                  <a:gd name="connsiteX4" fmla="*/ 165392 w 913380"/>
                  <a:gd name="connsiteY4" fmla="*/ 693795 h 751927"/>
                  <a:gd name="connsiteX5" fmla="*/ 407327 w 913380"/>
                  <a:gd name="connsiteY5" fmla="*/ 749040 h 751927"/>
                  <a:gd name="connsiteX6" fmla="*/ 601637 w 913380"/>
                  <a:gd name="connsiteY6" fmla="*/ 655695 h 751927"/>
                  <a:gd name="connsiteX7" fmla="*/ 668312 w 913380"/>
                  <a:gd name="connsiteY7" fmla="*/ 478530 h 751927"/>
                  <a:gd name="connsiteX8" fmla="*/ 628307 w 913380"/>
                  <a:gd name="connsiteY8" fmla="*/ 301365 h 751927"/>
                  <a:gd name="connsiteX9" fmla="*/ 759752 w 913380"/>
                  <a:gd name="connsiteY9" fmla="*/ 406140 h 751927"/>
                  <a:gd name="connsiteX10" fmla="*/ 834047 w 913380"/>
                  <a:gd name="connsiteY10" fmla="*/ 529965 h 751927"/>
                  <a:gd name="connsiteX11" fmla="*/ 872147 w 913380"/>
                  <a:gd name="connsiteY11" fmla="*/ 691890 h 751927"/>
                  <a:gd name="connsiteX12" fmla="*/ 908342 w 913380"/>
                  <a:gd name="connsiteY12" fmla="*/ 387090 h 751927"/>
                  <a:gd name="connsiteX13" fmla="*/ 754037 w 913380"/>
                  <a:gd name="connsiteY13" fmla="*/ 118485 h 751927"/>
                  <a:gd name="connsiteX14" fmla="*/ 468287 w 913380"/>
                  <a:gd name="connsiteY14" fmla="*/ 2280 h 7519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3380" h="751927">
                    <a:moveTo>
                      <a:pt x="468287" y="2280"/>
                    </a:moveTo>
                    <a:cubicBezTo>
                      <a:pt x="375895" y="-7880"/>
                      <a:pt x="271755" y="16885"/>
                      <a:pt x="199682" y="57525"/>
                    </a:cubicBezTo>
                    <a:cubicBezTo>
                      <a:pt x="127610" y="98165"/>
                      <a:pt x="76492" y="153728"/>
                      <a:pt x="35852" y="246120"/>
                    </a:cubicBezTo>
                    <a:cubicBezTo>
                      <a:pt x="-4788" y="338512"/>
                      <a:pt x="-8598" y="411538"/>
                      <a:pt x="12992" y="486150"/>
                    </a:cubicBezTo>
                    <a:cubicBezTo>
                      <a:pt x="34582" y="560763"/>
                      <a:pt x="69190" y="630930"/>
                      <a:pt x="165392" y="693795"/>
                    </a:cubicBezTo>
                    <a:cubicBezTo>
                      <a:pt x="261594" y="756660"/>
                      <a:pt x="334620" y="755390"/>
                      <a:pt x="407327" y="749040"/>
                    </a:cubicBezTo>
                    <a:cubicBezTo>
                      <a:pt x="480034" y="742690"/>
                      <a:pt x="558140" y="700780"/>
                      <a:pt x="601637" y="655695"/>
                    </a:cubicBezTo>
                    <a:cubicBezTo>
                      <a:pt x="645134" y="610610"/>
                      <a:pt x="663867" y="537585"/>
                      <a:pt x="668312" y="478530"/>
                    </a:cubicBezTo>
                    <a:cubicBezTo>
                      <a:pt x="672757" y="419475"/>
                      <a:pt x="643865" y="363595"/>
                      <a:pt x="628307" y="301365"/>
                    </a:cubicBezTo>
                    <a:cubicBezTo>
                      <a:pt x="679424" y="324860"/>
                      <a:pt x="725462" y="368040"/>
                      <a:pt x="759752" y="406140"/>
                    </a:cubicBezTo>
                    <a:cubicBezTo>
                      <a:pt x="794042" y="444240"/>
                      <a:pt x="815315" y="482340"/>
                      <a:pt x="834047" y="529965"/>
                    </a:cubicBezTo>
                    <a:cubicBezTo>
                      <a:pt x="852779" y="577590"/>
                      <a:pt x="859765" y="715703"/>
                      <a:pt x="872147" y="691890"/>
                    </a:cubicBezTo>
                    <a:cubicBezTo>
                      <a:pt x="884530" y="668078"/>
                      <a:pt x="928027" y="482657"/>
                      <a:pt x="908342" y="387090"/>
                    </a:cubicBezTo>
                    <a:cubicBezTo>
                      <a:pt x="888657" y="291523"/>
                      <a:pt x="836587" y="195955"/>
                      <a:pt x="754037" y="118485"/>
                    </a:cubicBezTo>
                    <a:cubicBezTo>
                      <a:pt x="673075" y="52763"/>
                      <a:pt x="560680" y="12440"/>
                      <a:pt x="468287" y="2280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4" name="フリーフォーム 163"/>
              <p:cNvSpPr/>
              <p:nvPr/>
            </p:nvSpPr>
            <p:spPr>
              <a:xfrm>
                <a:off x="4198363" y="2628513"/>
                <a:ext cx="459363" cy="411519"/>
              </a:xfrm>
              <a:custGeom>
                <a:avLst/>
                <a:gdLst>
                  <a:gd name="connsiteX0" fmla="*/ 470569 w 470569"/>
                  <a:gd name="connsiteY0" fmla="*/ 152253 h 412357"/>
                  <a:gd name="connsiteX1" fmla="*/ 363889 w 470569"/>
                  <a:gd name="connsiteY1" fmla="*/ 36048 h 412357"/>
                  <a:gd name="connsiteX2" fmla="*/ 144814 w 470569"/>
                  <a:gd name="connsiteY2" fmla="*/ 11283 h 412357"/>
                  <a:gd name="connsiteX3" fmla="*/ 34 w 470569"/>
                  <a:gd name="connsiteY3" fmla="*/ 201783 h 412357"/>
                  <a:gd name="connsiteX4" fmla="*/ 133384 w 470569"/>
                  <a:gd name="connsiteY4" fmla="*/ 407523 h 412357"/>
                  <a:gd name="connsiteX5" fmla="*/ 350554 w 470569"/>
                  <a:gd name="connsiteY5" fmla="*/ 331323 h 412357"/>
                  <a:gd name="connsiteX6" fmla="*/ 329599 w 470569"/>
                  <a:gd name="connsiteY6" fmla="*/ 152253 h 412357"/>
                  <a:gd name="connsiteX7" fmla="*/ 177199 w 470569"/>
                  <a:gd name="connsiteY7" fmla="*/ 117963 h 412357"/>
                  <a:gd name="connsiteX8" fmla="*/ 102904 w 470569"/>
                  <a:gd name="connsiteY8" fmla="*/ 228453 h 412357"/>
                  <a:gd name="connsiteX9" fmla="*/ 154339 w 470569"/>
                  <a:gd name="connsiteY9" fmla="*/ 321798 h 412357"/>
                  <a:gd name="connsiteX10" fmla="*/ 274354 w 470569"/>
                  <a:gd name="connsiteY10" fmla="*/ 298938 h 412357"/>
                  <a:gd name="connsiteX0" fmla="*/ 483904 w 483904"/>
                  <a:gd name="connsiteY0" fmla="*/ 152253 h 412357"/>
                  <a:gd name="connsiteX1" fmla="*/ 363889 w 483904"/>
                  <a:gd name="connsiteY1" fmla="*/ 36048 h 412357"/>
                  <a:gd name="connsiteX2" fmla="*/ 144814 w 483904"/>
                  <a:gd name="connsiteY2" fmla="*/ 11283 h 412357"/>
                  <a:gd name="connsiteX3" fmla="*/ 34 w 483904"/>
                  <a:gd name="connsiteY3" fmla="*/ 201783 h 412357"/>
                  <a:gd name="connsiteX4" fmla="*/ 133384 w 483904"/>
                  <a:gd name="connsiteY4" fmla="*/ 407523 h 412357"/>
                  <a:gd name="connsiteX5" fmla="*/ 350554 w 483904"/>
                  <a:gd name="connsiteY5" fmla="*/ 331323 h 412357"/>
                  <a:gd name="connsiteX6" fmla="*/ 329599 w 483904"/>
                  <a:gd name="connsiteY6" fmla="*/ 152253 h 412357"/>
                  <a:gd name="connsiteX7" fmla="*/ 177199 w 483904"/>
                  <a:gd name="connsiteY7" fmla="*/ 117963 h 412357"/>
                  <a:gd name="connsiteX8" fmla="*/ 102904 w 483904"/>
                  <a:gd name="connsiteY8" fmla="*/ 228453 h 412357"/>
                  <a:gd name="connsiteX9" fmla="*/ 154339 w 483904"/>
                  <a:gd name="connsiteY9" fmla="*/ 321798 h 412357"/>
                  <a:gd name="connsiteX10" fmla="*/ 274354 w 483904"/>
                  <a:gd name="connsiteY10" fmla="*/ 298938 h 412357"/>
                  <a:gd name="connsiteX0" fmla="*/ 483904 w 483904"/>
                  <a:gd name="connsiteY0" fmla="*/ 155044 h 415148"/>
                  <a:gd name="connsiteX1" fmla="*/ 363889 w 483904"/>
                  <a:gd name="connsiteY1" fmla="*/ 38839 h 415148"/>
                  <a:gd name="connsiteX2" fmla="*/ 144814 w 483904"/>
                  <a:gd name="connsiteY2" fmla="*/ 14074 h 415148"/>
                  <a:gd name="connsiteX3" fmla="*/ 34 w 483904"/>
                  <a:gd name="connsiteY3" fmla="*/ 204574 h 415148"/>
                  <a:gd name="connsiteX4" fmla="*/ 133384 w 483904"/>
                  <a:gd name="connsiteY4" fmla="*/ 410314 h 415148"/>
                  <a:gd name="connsiteX5" fmla="*/ 350554 w 483904"/>
                  <a:gd name="connsiteY5" fmla="*/ 334114 h 415148"/>
                  <a:gd name="connsiteX6" fmla="*/ 329599 w 483904"/>
                  <a:gd name="connsiteY6" fmla="*/ 155044 h 415148"/>
                  <a:gd name="connsiteX7" fmla="*/ 177199 w 483904"/>
                  <a:gd name="connsiteY7" fmla="*/ 120754 h 415148"/>
                  <a:gd name="connsiteX8" fmla="*/ 102904 w 483904"/>
                  <a:gd name="connsiteY8" fmla="*/ 231244 h 415148"/>
                  <a:gd name="connsiteX9" fmla="*/ 154339 w 483904"/>
                  <a:gd name="connsiteY9" fmla="*/ 324589 h 415148"/>
                  <a:gd name="connsiteX10" fmla="*/ 274354 w 483904"/>
                  <a:gd name="connsiteY10" fmla="*/ 301729 h 415148"/>
                  <a:gd name="connsiteX0" fmla="*/ 483928 w 483928"/>
                  <a:gd name="connsiteY0" fmla="*/ 143196 h 403300"/>
                  <a:gd name="connsiteX1" fmla="*/ 363913 w 483928"/>
                  <a:gd name="connsiteY1" fmla="*/ 26991 h 403300"/>
                  <a:gd name="connsiteX2" fmla="*/ 120073 w 483928"/>
                  <a:gd name="connsiteY2" fmla="*/ 13656 h 403300"/>
                  <a:gd name="connsiteX3" fmla="*/ 58 w 483928"/>
                  <a:gd name="connsiteY3" fmla="*/ 192726 h 403300"/>
                  <a:gd name="connsiteX4" fmla="*/ 133408 w 483928"/>
                  <a:gd name="connsiteY4" fmla="*/ 398466 h 403300"/>
                  <a:gd name="connsiteX5" fmla="*/ 350578 w 483928"/>
                  <a:gd name="connsiteY5" fmla="*/ 322266 h 403300"/>
                  <a:gd name="connsiteX6" fmla="*/ 329623 w 483928"/>
                  <a:gd name="connsiteY6" fmla="*/ 143196 h 403300"/>
                  <a:gd name="connsiteX7" fmla="*/ 177223 w 483928"/>
                  <a:gd name="connsiteY7" fmla="*/ 108906 h 403300"/>
                  <a:gd name="connsiteX8" fmla="*/ 102928 w 483928"/>
                  <a:gd name="connsiteY8" fmla="*/ 219396 h 403300"/>
                  <a:gd name="connsiteX9" fmla="*/ 154363 w 483928"/>
                  <a:gd name="connsiteY9" fmla="*/ 312741 h 403300"/>
                  <a:gd name="connsiteX10" fmla="*/ 274378 w 483928"/>
                  <a:gd name="connsiteY10" fmla="*/ 289881 h 403300"/>
                  <a:gd name="connsiteX0" fmla="*/ 483960 w 483960"/>
                  <a:gd name="connsiteY0" fmla="*/ 153339 h 413443"/>
                  <a:gd name="connsiteX1" fmla="*/ 363945 w 483960"/>
                  <a:gd name="connsiteY1" fmla="*/ 37134 h 413443"/>
                  <a:gd name="connsiteX2" fmla="*/ 120105 w 483960"/>
                  <a:gd name="connsiteY2" fmla="*/ 23799 h 413443"/>
                  <a:gd name="connsiteX3" fmla="*/ 90 w 483960"/>
                  <a:gd name="connsiteY3" fmla="*/ 202869 h 413443"/>
                  <a:gd name="connsiteX4" fmla="*/ 133440 w 483960"/>
                  <a:gd name="connsiteY4" fmla="*/ 408609 h 413443"/>
                  <a:gd name="connsiteX5" fmla="*/ 350610 w 483960"/>
                  <a:gd name="connsiteY5" fmla="*/ 332409 h 413443"/>
                  <a:gd name="connsiteX6" fmla="*/ 329655 w 483960"/>
                  <a:gd name="connsiteY6" fmla="*/ 153339 h 413443"/>
                  <a:gd name="connsiteX7" fmla="*/ 177255 w 483960"/>
                  <a:gd name="connsiteY7" fmla="*/ 119049 h 413443"/>
                  <a:gd name="connsiteX8" fmla="*/ 102960 w 483960"/>
                  <a:gd name="connsiteY8" fmla="*/ 229539 h 413443"/>
                  <a:gd name="connsiteX9" fmla="*/ 154395 w 483960"/>
                  <a:gd name="connsiteY9" fmla="*/ 322884 h 413443"/>
                  <a:gd name="connsiteX10" fmla="*/ 274410 w 483960"/>
                  <a:gd name="connsiteY10" fmla="*/ 300024 h 413443"/>
                  <a:gd name="connsiteX0" fmla="*/ 484566 w 484566"/>
                  <a:gd name="connsiteY0" fmla="*/ 153339 h 413443"/>
                  <a:gd name="connsiteX1" fmla="*/ 364551 w 484566"/>
                  <a:gd name="connsiteY1" fmla="*/ 37134 h 413443"/>
                  <a:gd name="connsiteX2" fmla="*/ 120711 w 484566"/>
                  <a:gd name="connsiteY2" fmla="*/ 23799 h 413443"/>
                  <a:gd name="connsiteX3" fmla="*/ 696 w 484566"/>
                  <a:gd name="connsiteY3" fmla="*/ 202869 h 413443"/>
                  <a:gd name="connsiteX4" fmla="*/ 134046 w 484566"/>
                  <a:gd name="connsiteY4" fmla="*/ 408609 h 413443"/>
                  <a:gd name="connsiteX5" fmla="*/ 351216 w 484566"/>
                  <a:gd name="connsiteY5" fmla="*/ 332409 h 413443"/>
                  <a:gd name="connsiteX6" fmla="*/ 330261 w 484566"/>
                  <a:gd name="connsiteY6" fmla="*/ 153339 h 413443"/>
                  <a:gd name="connsiteX7" fmla="*/ 177861 w 484566"/>
                  <a:gd name="connsiteY7" fmla="*/ 119049 h 413443"/>
                  <a:gd name="connsiteX8" fmla="*/ 103566 w 484566"/>
                  <a:gd name="connsiteY8" fmla="*/ 229539 h 413443"/>
                  <a:gd name="connsiteX9" fmla="*/ 155001 w 484566"/>
                  <a:gd name="connsiteY9" fmla="*/ 322884 h 413443"/>
                  <a:gd name="connsiteX10" fmla="*/ 275016 w 484566"/>
                  <a:gd name="connsiteY10" fmla="*/ 300024 h 413443"/>
                  <a:gd name="connsiteX0" fmla="*/ 484566 w 484566"/>
                  <a:gd name="connsiteY0" fmla="*/ 144322 h 403602"/>
                  <a:gd name="connsiteX1" fmla="*/ 364551 w 484566"/>
                  <a:gd name="connsiteY1" fmla="*/ 28117 h 403602"/>
                  <a:gd name="connsiteX2" fmla="*/ 120711 w 484566"/>
                  <a:gd name="connsiteY2" fmla="*/ 14782 h 403602"/>
                  <a:gd name="connsiteX3" fmla="*/ 696 w 484566"/>
                  <a:gd name="connsiteY3" fmla="*/ 209092 h 403602"/>
                  <a:gd name="connsiteX4" fmla="*/ 134046 w 484566"/>
                  <a:gd name="connsiteY4" fmla="*/ 399592 h 403602"/>
                  <a:gd name="connsiteX5" fmla="*/ 351216 w 484566"/>
                  <a:gd name="connsiteY5" fmla="*/ 323392 h 403602"/>
                  <a:gd name="connsiteX6" fmla="*/ 330261 w 484566"/>
                  <a:gd name="connsiteY6" fmla="*/ 144322 h 403602"/>
                  <a:gd name="connsiteX7" fmla="*/ 177861 w 484566"/>
                  <a:gd name="connsiteY7" fmla="*/ 110032 h 403602"/>
                  <a:gd name="connsiteX8" fmla="*/ 103566 w 484566"/>
                  <a:gd name="connsiteY8" fmla="*/ 220522 h 403602"/>
                  <a:gd name="connsiteX9" fmla="*/ 155001 w 484566"/>
                  <a:gd name="connsiteY9" fmla="*/ 313867 h 403602"/>
                  <a:gd name="connsiteX10" fmla="*/ 275016 w 484566"/>
                  <a:gd name="connsiteY10" fmla="*/ 291007 h 403602"/>
                  <a:gd name="connsiteX0" fmla="*/ 483929 w 483929"/>
                  <a:gd name="connsiteY0" fmla="*/ 144322 h 403602"/>
                  <a:gd name="connsiteX1" fmla="*/ 363914 w 483929"/>
                  <a:gd name="connsiteY1" fmla="*/ 28117 h 403602"/>
                  <a:gd name="connsiteX2" fmla="*/ 120074 w 483929"/>
                  <a:gd name="connsiteY2" fmla="*/ 14782 h 403602"/>
                  <a:gd name="connsiteX3" fmla="*/ 59 w 483929"/>
                  <a:gd name="connsiteY3" fmla="*/ 209092 h 403602"/>
                  <a:gd name="connsiteX4" fmla="*/ 133409 w 483929"/>
                  <a:gd name="connsiteY4" fmla="*/ 399592 h 403602"/>
                  <a:gd name="connsiteX5" fmla="*/ 350579 w 483929"/>
                  <a:gd name="connsiteY5" fmla="*/ 323392 h 403602"/>
                  <a:gd name="connsiteX6" fmla="*/ 329624 w 483929"/>
                  <a:gd name="connsiteY6" fmla="*/ 144322 h 403602"/>
                  <a:gd name="connsiteX7" fmla="*/ 177224 w 483929"/>
                  <a:gd name="connsiteY7" fmla="*/ 110032 h 403602"/>
                  <a:gd name="connsiteX8" fmla="*/ 102929 w 483929"/>
                  <a:gd name="connsiteY8" fmla="*/ 220522 h 403602"/>
                  <a:gd name="connsiteX9" fmla="*/ 154364 w 483929"/>
                  <a:gd name="connsiteY9" fmla="*/ 313867 h 403602"/>
                  <a:gd name="connsiteX10" fmla="*/ 274379 w 483929"/>
                  <a:gd name="connsiteY10" fmla="*/ 291007 h 403602"/>
                  <a:gd name="connsiteX0" fmla="*/ 483929 w 483929"/>
                  <a:gd name="connsiteY0" fmla="*/ 144322 h 404217"/>
                  <a:gd name="connsiteX1" fmla="*/ 363914 w 483929"/>
                  <a:gd name="connsiteY1" fmla="*/ 28117 h 404217"/>
                  <a:gd name="connsiteX2" fmla="*/ 120074 w 483929"/>
                  <a:gd name="connsiteY2" fmla="*/ 14782 h 404217"/>
                  <a:gd name="connsiteX3" fmla="*/ 59 w 483929"/>
                  <a:gd name="connsiteY3" fmla="*/ 209092 h 404217"/>
                  <a:gd name="connsiteX4" fmla="*/ 133409 w 483929"/>
                  <a:gd name="connsiteY4" fmla="*/ 399592 h 404217"/>
                  <a:gd name="connsiteX5" fmla="*/ 350579 w 483929"/>
                  <a:gd name="connsiteY5" fmla="*/ 323392 h 404217"/>
                  <a:gd name="connsiteX6" fmla="*/ 329624 w 483929"/>
                  <a:gd name="connsiteY6" fmla="*/ 144322 h 404217"/>
                  <a:gd name="connsiteX7" fmla="*/ 177224 w 483929"/>
                  <a:gd name="connsiteY7" fmla="*/ 110032 h 404217"/>
                  <a:gd name="connsiteX8" fmla="*/ 102929 w 483929"/>
                  <a:gd name="connsiteY8" fmla="*/ 220522 h 404217"/>
                  <a:gd name="connsiteX9" fmla="*/ 154364 w 483929"/>
                  <a:gd name="connsiteY9" fmla="*/ 313867 h 404217"/>
                  <a:gd name="connsiteX10" fmla="*/ 274379 w 483929"/>
                  <a:gd name="connsiteY10" fmla="*/ 291007 h 404217"/>
                  <a:gd name="connsiteX0" fmla="*/ 484119 w 484119"/>
                  <a:gd name="connsiteY0" fmla="*/ 144322 h 402414"/>
                  <a:gd name="connsiteX1" fmla="*/ 364104 w 484119"/>
                  <a:gd name="connsiteY1" fmla="*/ 28117 h 402414"/>
                  <a:gd name="connsiteX2" fmla="*/ 120264 w 484119"/>
                  <a:gd name="connsiteY2" fmla="*/ 14782 h 402414"/>
                  <a:gd name="connsiteX3" fmla="*/ 249 w 484119"/>
                  <a:gd name="connsiteY3" fmla="*/ 209092 h 402414"/>
                  <a:gd name="connsiteX4" fmla="*/ 148839 w 484119"/>
                  <a:gd name="connsiteY4" fmla="*/ 397687 h 402414"/>
                  <a:gd name="connsiteX5" fmla="*/ 350769 w 484119"/>
                  <a:gd name="connsiteY5" fmla="*/ 323392 h 402414"/>
                  <a:gd name="connsiteX6" fmla="*/ 329814 w 484119"/>
                  <a:gd name="connsiteY6" fmla="*/ 144322 h 402414"/>
                  <a:gd name="connsiteX7" fmla="*/ 177414 w 484119"/>
                  <a:gd name="connsiteY7" fmla="*/ 110032 h 402414"/>
                  <a:gd name="connsiteX8" fmla="*/ 103119 w 484119"/>
                  <a:gd name="connsiteY8" fmla="*/ 220522 h 402414"/>
                  <a:gd name="connsiteX9" fmla="*/ 154554 w 484119"/>
                  <a:gd name="connsiteY9" fmla="*/ 313867 h 402414"/>
                  <a:gd name="connsiteX10" fmla="*/ 274569 w 484119"/>
                  <a:gd name="connsiteY10" fmla="*/ 291007 h 402414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10" fmla="*/ 274569 w 484119"/>
                  <a:gd name="connsiteY10" fmla="*/ 29100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54554 w 484119"/>
                  <a:gd name="connsiteY9" fmla="*/ 31386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188844 w 484119"/>
                  <a:gd name="connsiteY9" fmla="*/ 310057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119 w 484119"/>
                  <a:gd name="connsiteY0" fmla="*/ 144322 h 403057"/>
                  <a:gd name="connsiteX1" fmla="*/ 364104 w 484119"/>
                  <a:gd name="connsiteY1" fmla="*/ 28117 h 403057"/>
                  <a:gd name="connsiteX2" fmla="*/ 120264 w 484119"/>
                  <a:gd name="connsiteY2" fmla="*/ 14782 h 403057"/>
                  <a:gd name="connsiteX3" fmla="*/ 249 w 484119"/>
                  <a:gd name="connsiteY3" fmla="*/ 209092 h 403057"/>
                  <a:gd name="connsiteX4" fmla="*/ 148839 w 484119"/>
                  <a:gd name="connsiteY4" fmla="*/ 397687 h 403057"/>
                  <a:gd name="connsiteX5" fmla="*/ 350769 w 484119"/>
                  <a:gd name="connsiteY5" fmla="*/ 323392 h 403057"/>
                  <a:gd name="connsiteX6" fmla="*/ 329814 w 484119"/>
                  <a:gd name="connsiteY6" fmla="*/ 144322 h 403057"/>
                  <a:gd name="connsiteX7" fmla="*/ 177414 w 484119"/>
                  <a:gd name="connsiteY7" fmla="*/ 110032 h 403057"/>
                  <a:gd name="connsiteX8" fmla="*/ 103119 w 484119"/>
                  <a:gd name="connsiteY8" fmla="*/ 220522 h 403057"/>
                  <a:gd name="connsiteX9" fmla="*/ 209799 w 484119"/>
                  <a:gd name="connsiteY9" fmla="*/ 285292 h 403057"/>
                  <a:gd name="connsiteX0" fmla="*/ 484351 w 484351"/>
                  <a:gd name="connsiteY0" fmla="*/ 147701 h 406436"/>
                  <a:gd name="connsiteX1" fmla="*/ 364336 w 484351"/>
                  <a:gd name="connsiteY1" fmla="*/ 31496 h 406436"/>
                  <a:gd name="connsiteX2" fmla="*/ 120496 w 484351"/>
                  <a:gd name="connsiteY2" fmla="*/ 18161 h 406436"/>
                  <a:gd name="connsiteX3" fmla="*/ 481 w 484351"/>
                  <a:gd name="connsiteY3" fmla="*/ 212471 h 406436"/>
                  <a:gd name="connsiteX4" fmla="*/ 149071 w 484351"/>
                  <a:gd name="connsiteY4" fmla="*/ 401066 h 406436"/>
                  <a:gd name="connsiteX5" fmla="*/ 351001 w 484351"/>
                  <a:gd name="connsiteY5" fmla="*/ 326771 h 406436"/>
                  <a:gd name="connsiteX6" fmla="*/ 330046 w 484351"/>
                  <a:gd name="connsiteY6" fmla="*/ 147701 h 406436"/>
                  <a:gd name="connsiteX7" fmla="*/ 177646 w 484351"/>
                  <a:gd name="connsiteY7" fmla="*/ 113411 h 406436"/>
                  <a:gd name="connsiteX8" fmla="*/ 103351 w 484351"/>
                  <a:gd name="connsiteY8" fmla="*/ 223901 h 406436"/>
                  <a:gd name="connsiteX9" fmla="*/ 210031 w 484351"/>
                  <a:gd name="connsiteY9" fmla="*/ 288671 h 406436"/>
                  <a:gd name="connsiteX0" fmla="*/ 484351 w 484351"/>
                  <a:gd name="connsiteY0" fmla="*/ 150680 h 409415"/>
                  <a:gd name="connsiteX1" fmla="*/ 364336 w 484351"/>
                  <a:gd name="connsiteY1" fmla="*/ 34475 h 409415"/>
                  <a:gd name="connsiteX2" fmla="*/ 120496 w 484351"/>
                  <a:gd name="connsiteY2" fmla="*/ 21140 h 409415"/>
                  <a:gd name="connsiteX3" fmla="*/ 481 w 484351"/>
                  <a:gd name="connsiteY3" fmla="*/ 215450 h 409415"/>
                  <a:gd name="connsiteX4" fmla="*/ 149071 w 484351"/>
                  <a:gd name="connsiteY4" fmla="*/ 404045 h 409415"/>
                  <a:gd name="connsiteX5" fmla="*/ 351001 w 484351"/>
                  <a:gd name="connsiteY5" fmla="*/ 329750 h 409415"/>
                  <a:gd name="connsiteX6" fmla="*/ 330046 w 484351"/>
                  <a:gd name="connsiteY6" fmla="*/ 150680 h 409415"/>
                  <a:gd name="connsiteX7" fmla="*/ 177646 w 484351"/>
                  <a:gd name="connsiteY7" fmla="*/ 116390 h 409415"/>
                  <a:gd name="connsiteX8" fmla="*/ 103351 w 484351"/>
                  <a:gd name="connsiteY8" fmla="*/ 226880 h 409415"/>
                  <a:gd name="connsiteX9" fmla="*/ 210031 w 484351"/>
                  <a:gd name="connsiteY9" fmla="*/ 291650 h 409415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457681 w 457681"/>
                  <a:gd name="connsiteY0" fmla="*/ 110147 h 405077"/>
                  <a:gd name="connsiteX1" fmla="*/ 364336 w 457681"/>
                  <a:gd name="connsiteY1" fmla="*/ 30137 h 405077"/>
                  <a:gd name="connsiteX2" fmla="*/ 120496 w 457681"/>
                  <a:gd name="connsiteY2" fmla="*/ 16802 h 405077"/>
                  <a:gd name="connsiteX3" fmla="*/ 481 w 457681"/>
                  <a:gd name="connsiteY3" fmla="*/ 211112 h 405077"/>
                  <a:gd name="connsiteX4" fmla="*/ 149071 w 457681"/>
                  <a:gd name="connsiteY4" fmla="*/ 399707 h 405077"/>
                  <a:gd name="connsiteX5" fmla="*/ 351001 w 457681"/>
                  <a:gd name="connsiteY5" fmla="*/ 325412 h 405077"/>
                  <a:gd name="connsiteX6" fmla="*/ 330046 w 457681"/>
                  <a:gd name="connsiteY6" fmla="*/ 146342 h 405077"/>
                  <a:gd name="connsiteX7" fmla="*/ 177646 w 457681"/>
                  <a:gd name="connsiteY7" fmla="*/ 112052 h 405077"/>
                  <a:gd name="connsiteX8" fmla="*/ 103351 w 457681"/>
                  <a:gd name="connsiteY8" fmla="*/ 222542 h 405077"/>
                  <a:gd name="connsiteX9" fmla="*/ 210031 w 457681"/>
                  <a:gd name="connsiteY9" fmla="*/ 287312 h 405077"/>
                  <a:gd name="connsiteX0" fmla="*/ 364336 w 365396"/>
                  <a:gd name="connsiteY0" fmla="*/ 30137 h 405077"/>
                  <a:gd name="connsiteX1" fmla="*/ 120496 w 365396"/>
                  <a:gd name="connsiteY1" fmla="*/ 16802 h 405077"/>
                  <a:gd name="connsiteX2" fmla="*/ 481 w 365396"/>
                  <a:gd name="connsiteY2" fmla="*/ 211112 h 405077"/>
                  <a:gd name="connsiteX3" fmla="*/ 149071 w 365396"/>
                  <a:gd name="connsiteY3" fmla="*/ 399707 h 405077"/>
                  <a:gd name="connsiteX4" fmla="*/ 351001 w 365396"/>
                  <a:gd name="connsiteY4" fmla="*/ 325412 h 405077"/>
                  <a:gd name="connsiteX5" fmla="*/ 330046 w 365396"/>
                  <a:gd name="connsiteY5" fmla="*/ 146342 h 405077"/>
                  <a:gd name="connsiteX6" fmla="*/ 177646 w 365396"/>
                  <a:gd name="connsiteY6" fmla="*/ 112052 h 405077"/>
                  <a:gd name="connsiteX7" fmla="*/ 103351 w 365396"/>
                  <a:gd name="connsiteY7" fmla="*/ 222542 h 405077"/>
                  <a:gd name="connsiteX8" fmla="*/ 210031 w 365396"/>
                  <a:gd name="connsiteY8" fmla="*/ 287312 h 405077"/>
                  <a:gd name="connsiteX0" fmla="*/ 461335 w 461335"/>
                  <a:gd name="connsiteY0" fmla="*/ 82820 h 391085"/>
                  <a:gd name="connsiteX1" fmla="*/ 120340 w 461335"/>
                  <a:gd name="connsiteY1" fmla="*/ 2810 h 391085"/>
                  <a:gd name="connsiteX2" fmla="*/ 325 w 461335"/>
                  <a:gd name="connsiteY2" fmla="*/ 197120 h 391085"/>
                  <a:gd name="connsiteX3" fmla="*/ 148915 w 461335"/>
                  <a:gd name="connsiteY3" fmla="*/ 385715 h 391085"/>
                  <a:gd name="connsiteX4" fmla="*/ 350845 w 461335"/>
                  <a:gd name="connsiteY4" fmla="*/ 311420 h 391085"/>
                  <a:gd name="connsiteX5" fmla="*/ 329890 w 461335"/>
                  <a:gd name="connsiteY5" fmla="*/ 132350 h 391085"/>
                  <a:gd name="connsiteX6" fmla="*/ 177490 w 461335"/>
                  <a:gd name="connsiteY6" fmla="*/ 98060 h 391085"/>
                  <a:gd name="connsiteX7" fmla="*/ 103195 w 461335"/>
                  <a:gd name="connsiteY7" fmla="*/ 208550 h 391085"/>
                  <a:gd name="connsiteX8" fmla="*/ 209875 w 461335"/>
                  <a:gd name="connsiteY8" fmla="*/ 273320 h 391085"/>
                  <a:gd name="connsiteX0" fmla="*/ 461335 w 461335"/>
                  <a:gd name="connsiteY0" fmla="*/ 96379 h 404644"/>
                  <a:gd name="connsiteX1" fmla="*/ 120340 w 461335"/>
                  <a:gd name="connsiteY1" fmla="*/ 16369 h 404644"/>
                  <a:gd name="connsiteX2" fmla="*/ 325 w 461335"/>
                  <a:gd name="connsiteY2" fmla="*/ 210679 h 404644"/>
                  <a:gd name="connsiteX3" fmla="*/ 148915 w 461335"/>
                  <a:gd name="connsiteY3" fmla="*/ 399274 h 404644"/>
                  <a:gd name="connsiteX4" fmla="*/ 350845 w 461335"/>
                  <a:gd name="connsiteY4" fmla="*/ 324979 h 404644"/>
                  <a:gd name="connsiteX5" fmla="*/ 329890 w 461335"/>
                  <a:gd name="connsiteY5" fmla="*/ 145909 h 404644"/>
                  <a:gd name="connsiteX6" fmla="*/ 177490 w 461335"/>
                  <a:gd name="connsiteY6" fmla="*/ 111619 h 404644"/>
                  <a:gd name="connsiteX7" fmla="*/ 103195 w 461335"/>
                  <a:gd name="connsiteY7" fmla="*/ 222109 h 404644"/>
                  <a:gd name="connsiteX8" fmla="*/ 209875 w 461335"/>
                  <a:gd name="connsiteY8" fmla="*/ 286879 h 404644"/>
                  <a:gd name="connsiteX0" fmla="*/ 461335 w 461335"/>
                  <a:gd name="connsiteY0" fmla="*/ 98860 h 407125"/>
                  <a:gd name="connsiteX1" fmla="*/ 120340 w 461335"/>
                  <a:gd name="connsiteY1" fmla="*/ 18850 h 407125"/>
                  <a:gd name="connsiteX2" fmla="*/ 325 w 461335"/>
                  <a:gd name="connsiteY2" fmla="*/ 213160 h 407125"/>
                  <a:gd name="connsiteX3" fmla="*/ 148915 w 461335"/>
                  <a:gd name="connsiteY3" fmla="*/ 401755 h 407125"/>
                  <a:gd name="connsiteX4" fmla="*/ 350845 w 461335"/>
                  <a:gd name="connsiteY4" fmla="*/ 327460 h 407125"/>
                  <a:gd name="connsiteX5" fmla="*/ 329890 w 461335"/>
                  <a:gd name="connsiteY5" fmla="*/ 148390 h 407125"/>
                  <a:gd name="connsiteX6" fmla="*/ 177490 w 461335"/>
                  <a:gd name="connsiteY6" fmla="*/ 114100 h 407125"/>
                  <a:gd name="connsiteX7" fmla="*/ 103195 w 461335"/>
                  <a:gd name="connsiteY7" fmla="*/ 224590 h 407125"/>
                  <a:gd name="connsiteX8" fmla="*/ 209875 w 461335"/>
                  <a:gd name="connsiteY8" fmla="*/ 289360 h 407125"/>
                  <a:gd name="connsiteX0" fmla="*/ 453708 w 453708"/>
                  <a:gd name="connsiteY0" fmla="*/ 102171 h 400911"/>
                  <a:gd name="connsiteX1" fmla="*/ 120333 w 453708"/>
                  <a:gd name="connsiteY1" fmla="*/ 12636 h 400911"/>
                  <a:gd name="connsiteX2" fmla="*/ 318 w 453708"/>
                  <a:gd name="connsiteY2" fmla="*/ 206946 h 400911"/>
                  <a:gd name="connsiteX3" fmla="*/ 148908 w 453708"/>
                  <a:gd name="connsiteY3" fmla="*/ 395541 h 400911"/>
                  <a:gd name="connsiteX4" fmla="*/ 350838 w 453708"/>
                  <a:gd name="connsiteY4" fmla="*/ 321246 h 400911"/>
                  <a:gd name="connsiteX5" fmla="*/ 329883 w 453708"/>
                  <a:gd name="connsiteY5" fmla="*/ 142176 h 400911"/>
                  <a:gd name="connsiteX6" fmla="*/ 177483 w 453708"/>
                  <a:gd name="connsiteY6" fmla="*/ 107886 h 400911"/>
                  <a:gd name="connsiteX7" fmla="*/ 103188 w 453708"/>
                  <a:gd name="connsiteY7" fmla="*/ 218376 h 400911"/>
                  <a:gd name="connsiteX8" fmla="*/ 209868 w 453708"/>
                  <a:gd name="connsiteY8" fmla="*/ 283146 h 400911"/>
                  <a:gd name="connsiteX0" fmla="*/ 453708 w 453708"/>
                  <a:gd name="connsiteY0" fmla="*/ 104644 h 403384"/>
                  <a:gd name="connsiteX1" fmla="*/ 120333 w 453708"/>
                  <a:gd name="connsiteY1" fmla="*/ 15109 h 403384"/>
                  <a:gd name="connsiteX2" fmla="*/ 318 w 453708"/>
                  <a:gd name="connsiteY2" fmla="*/ 209419 h 403384"/>
                  <a:gd name="connsiteX3" fmla="*/ 148908 w 453708"/>
                  <a:gd name="connsiteY3" fmla="*/ 398014 h 403384"/>
                  <a:gd name="connsiteX4" fmla="*/ 350838 w 453708"/>
                  <a:gd name="connsiteY4" fmla="*/ 323719 h 403384"/>
                  <a:gd name="connsiteX5" fmla="*/ 329883 w 453708"/>
                  <a:gd name="connsiteY5" fmla="*/ 144649 h 403384"/>
                  <a:gd name="connsiteX6" fmla="*/ 177483 w 453708"/>
                  <a:gd name="connsiteY6" fmla="*/ 110359 h 403384"/>
                  <a:gd name="connsiteX7" fmla="*/ 103188 w 453708"/>
                  <a:gd name="connsiteY7" fmla="*/ 220849 h 403384"/>
                  <a:gd name="connsiteX8" fmla="*/ 209868 w 453708"/>
                  <a:gd name="connsiteY8" fmla="*/ 285619 h 403384"/>
                  <a:gd name="connsiteX0" fmla="*/ 459428 w 459428"/>
                  <a:gd name="connsiteY0" fmla="*/ 104644 h 403384"/>
                  <a:gd name="connsiteX1" fmla="*/ 120338 w 459428"/>
                  <a:gd name="connsiteY1" fmla="*/ 15109 h 403384"/>
                  <a:gd name="connsiteX2" fmla="*/ 323 w 459428"/>
                  <a:gd name="connsiteY2" fmla="*/ 209419 h 403384"/>
                  <a:gd name="connsiteX3" fmla="*/ 148913 w 459428"/>
                  <a:gd name="connsiteY3" fmla="*/ 398014 h 403384"/>
                  <a:gd name="connsiteX4" fmla="*/ 350843 w 459428"/>
                  <a:gd name="connsiteY4" fmla="*/ 323719 h 403384"/>
                  <a:gd name="connsiteX5" fmla="*/ 329888 w 459428"/>
                  <a:gd name="connsiteY5" fmla="*/ 144649 h 403384"/>
                  <a:gd name="connsiteX6" fmla="*/ 177488 w 459428"/>
                  <a:gd name="connsiteY6" fmla="*/ 110359 h 403384"/>
                  <a:gd name="connsiteX7" fmla="*/ 103193 w 459428"/>
                  <a:gd name="connsiteY7" fmla="*/ 220849 h 403384"/>
                  <a:gd name="connsiteX8" fmla="*/ 209873 w 459428"/>
                  <a:gd name="connsiteY8" fmla="*/ 285619 h 403384"/>
                  <a:gd name="connsiteX0" fmla="*/ 459184 w 459184"/>
                  <a:gd name="connsiteY0" fmla="*/ 108564 h 407304"/>
                  <a:gd name="connsiteX1" fmla="*/ 133429 w 459184"/>
                  <a:gd name="connsiteY1" fmla="*/ 13314 h 407304"/>
                  <a:gd name="connsiteX2" fmla="*/ 79 w 459184"/>
                  <a:gd name="connsiteY2" fmla="*/ 213339 h 407304"/>
                  <a:gd name="connsiteX3" fmla="*/ 148669 w 459184"/>
                  <a:gd name="connsiteY3" fmla="*/ 401934 h 407304"/>
                  <a:gd name="connsiteX4" fmla="*/ 350599 w 459184"/>
                  <a:gd name="connsiteY4" fmla="*/ 327639 h 407304"/>
                  <a:gd name="connsiteX5" fmla="*/ 329644 w 459184"/>
                  <a:gd name="connsiteY5" fmla="*/ 148569 h 407304"/>
                  <a:gd name="connsiteX6" fmla="*/ 177244 w 459184"/>
                  <a:gd name="connsiteY6" fmla="*/ 114279 h 407304"/>
                  <a:gd name="connsiteX7" fmla="*/ 102949 w 459184"/>
                  <a:gd name="connsiteY7" fmla="*/ 224769 h 407304"/>
                  <a:gd name="connsiteX8" fmla="*/ 209629 w 459184"/>
                  <a:gd name="connsiteY8" fmla="*/ 289539 h 407304"/>
                  <a:gd name="connsiteX0" fmla="*/ 459204 w 459204"/>
                  <a:gd name="connsiteY0" fmla="*/ 112779 h 411519"/>
                  <a:gd name="connsiteX1" fmla="*/ 133449 w 459204"/>
                  <a:gd name="connsiteY1" fmla="*/ 17529 h 411519"/>
                  <a:gd name="connsiteX2" fmla="*/ 99 w 459204"/>
                  <a:gd name="connsiteY2" fmla="*/ 217554 h 411519"/>
                  <a:gd name="connsiteX3" fmla="*/ 148689 w 459204"/>
                  <a:gd name="connsiteY3" fmla="*/ 406149 h 411519"/>
                  <a:gd name="connsiteX4" fmla="*/ 350619 w 459204"/>
                  <a:gd name="connsiteY4" fmla="*/ 331854 h 411519"/>
                  <a:gd name="connsiteX5" fmla="*/ 329664 w 459204"/>
                  <a:gd name="connsiteY5" fmla="*/ 152784 h 411519"/>
                  <a:gd name="connsiteX6" fmla="*/ 177264 w 459204"/>
                  <a:gd name="connsiteY6" fmla="*/ 118494 h 411519"/>
                  <a:gd name="connsiteX7" fmla="*/ 102969 w 459204"/>
                  <a:gd name="connsiteY7" fmla="*/ 228984 h 411519"/>
                  <a:gd name="connsiteX8" fmla="*/ 209649 w 459204"/>
                  <a:gd name="connsiteY8" fmla="*/ 293754 h 411519"/>
                  <a:gd name="connsiteX0" fmla="*/ 459363 w 459363"/>
                  <a:gd name="connsiteY0" fmla="*/ 112779 h 411519"/>
                  <a:gd name="connsiteX1" fmla="*/ 133608 w 459363"/>
                  <a:gd name="connsiteY1" fmla="*/ 17529 h 411519"/>
                  <a:gd name="connsiteX2" fmla="*/ 258 w 459363"/>
                  <a:gd name="connsiteY2" fmla="*/ 217554 h 411519"/>
                  <a:gd name="connsiteX3" fmla="*/ 148848 w 459363"/>
                  <a:gd name="connsiteY3" fmla="*/ 406149 h 411519"/>
                  <a:gd name="connsiteX4" fmla="*/ 350778 w 459363"/>
                  <a:gd name="connsiteY4" fmla="*/ 331854 h 411519"/>
                  <a:gd name="connsiteX5" fmla="*/ 329823 w 459363"/>
                  <a:gd name="connsiteY5" fmla="*/ 152784 h 411519"/>
                  <a:gd name="connsiteX6" fmla="*/ 177423 w 459363"/>
                  <a:gd name="connsiteY6" fmla="*/ 118494 h 411519"/>
                  <a:gd name="connsiteX7" fmla="*/ 103128 w 459363"/>
                  <a:gd name="connsiteY7" fmla="*/ 228984 h 411519"/>
                  <a:gd name="connsiteX8" fmla="*/ 209808 w 459363"/>
                  <a:gd name="connsiteY8" fmla="*/ 293754 h 4115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59363" h="411519">
                    <a:moveTo>
                      <a:pt x="459363" y="112779"/>
                    </a:moveTo>
                    <a:cubicBezTo>
                      <a:pt x="351730" y="-22794"/>
                      <a:pt x="223460" y="-9458"/>
                      <a:pt x="133608" y="17529"/>
                    </a:cubicBezTo>
                    <a:cubicBezTo>
                      <a:pt x="43756" y="44516"/>
                      <a:pt x="3433" y="139449"/>
                      <a:pt x="258" y="217554"/>
                    </a:cubicBezTo>
                    <a:cubicBezTo>
                      <a:pt x="-2917" y="295659"/>
                      <a:pt x="21848" y="383289"/>
                      <a:pt x="148848" y="406149"/>
                    </a:cubicBezTo>
                    <a:cubicBezTo>
                      <a:pt x="275848" y="429009"/>
                      <a:pt x="320616" y="374081"/>
                      <a:pt x="350778" y="331854"/>
                    </a:cubicBezTo>
                    <a:cubicBezTo>
                      <a:pt x="380940" y="289627"/>
                      <a:pt x="358715" y="188344"/>
                      <a:pt x="329823" y="152784"/>
                    </a:cubicBezTo>
                    <a:cubicBezTo>
                      <a:pt x="300930" y="117224"/>
                      <a:pt x="243780" y="96269"/>
                      <a:pt x="177423" y="118494"/>
                    </a:cubicBezTo>
                    <a:cubicBezTo>
                      <a:pt x="111066" y="140719"/>
                      <a:pt x="97730" y="199774"/>
                      <a:pt x="103128" y="228984"/>
                    </a:cubicBezTo>
                    <a:cubicBezTo>
                      <a:pt x="108526" y="258194"/>
                      <a:pt x="112653" y="283912"/>
                      <a:pt x="209808" y="293754"/>
                    </a:cubicBezTo>
                  </a:path>
                </a:pathLst>
              </a:custGeom>
              <a:grpFill/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58" name="円/楕円 157"/>
            <p:cNvSpPr/>
            <p:nvPr/>
          </p:nvSpPr>
          <p:spPr>
            <a:xfrm>
              <a:off x="438367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59" name="円/楕円 158"/>
            <p:cNvSpPr/>
            <p:nvPr/>
          </p:nvSpPr>
          <p:spPr>
            <a:xfrm>
              <a:off x="4947554" y="1303324"/>
              <a:ext cx="379134" cy="379134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60" name="円/楕円 159"/>
            <p:cNvSpPr/>
            <p:nvPr/>
          </p:nvSpPr>
          <p:spPr>
            <a:xfrm>
              <a:off x="4450571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61" name="円/楕円 160"/>
            <p:cNvSpPr/>
            <p:nvPr/>
          </p:nvSpPr>
          <p:spPr>
            <a:xfrm>
              <a:off x="5011403" y="1367439"/>
              <a:ext cx="245340" cy="245340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1" name="グループ化 10"/>
          <p:cNvGrpSpPr/>
          <p:nvPr/>
        </p:nvGrpSpPr>
        <p:grpSpPr>
          <a:xfrm>
            <a:off x="4129161" y="761035"/>
            <a:ext cx="1699352" cy="1682979"/>
            <a:chOff x="4011725" y="761035"/>
            <a:chExt cx="1886378" cy="1868203"/>
          </a:xfrm>
        </p:grpSpPr>
        <p:grpSp>
          <p:nvGrpSpPr>
            <p:cNvPr id="9" name="グループ化 8"/>
            <p:cNvGrpSpPr/>
            <p:nvPr/>
          </p:nvGrpSpPr>
          <p:grpSpPr>
            <a:xfrm rot="3700027">
              <a:off x="4023184" y="2045493"/>
              <a:ext cx="531641" cy="554559"/>
              <a:chOff x="4101207" y="2143749"/>
              <a:chExt cx="592145" cy="554559"/>
            </a:xfrm>
          </p:grpSpPr>
          <p:sp>
            <p:nvSpPr>
              <p:cNvPr id="184" name="円/楕円 9"/>
              <p:cNvSpPr/>
              <p:nvPr/>
            </p:nvSpPr>
            <p:spPr>
              <a:xfrm rot="20700000" flipH="1">
                <a:off x="4479872" y="21437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85" name="円/楕円 9"/>
              <p:cNvSpPr/>
              <p:nvPr/>
            </p:nvSpPr>
            <p:spPr>
              <a:xfrm rot="20586870" flipH="1">
                <a:off x="4101207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" name="グループ化 9"/>
            <p:cNvGrpSpPr/>
            <p:nvPr/>
          </p:nvGrpSpPr>
          <p:grpSpPr>
            <a:xfrm rot="20566996">
              <a:off x="5166971" y="2164079"/>
              <a:ext cx="641219" cy="465159"/>
              <a:chOff x="5099426" y="2233149"/>
              <a:chExt cx="641219" cy="465159"/>
            </a:xfrm>
          </p:grpSpPr>
          <p:sp>
            <p:nvSpPr>
              <p:cNvPr id="181" name="円/楕円 9"/>
              <p:cNvSpPr/>
              <p:nvPr/>
            </p:nvSpPr>
            <p:spPr>
              <a:xfrm rot="20700000" flipH="1">
                <a:off x="5527165" y="22331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82" name="円/楕円 9"/>
              <p:cNvSpPr/>
              <p:nvPr/>
            </p:nvSpPr>
            <p:spPr>
              <a:xfrm rot="20586870" flipH="1">
                <a:off x="5099426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" name="雲 3"/>
            <p:cNvSpPr/>
            <p:nvPr/>
          </p:nvSpPr>
          <p:spPr bwMode="auto">
            <a:xfrm rot="10800000">
              <a:off x="4097905" y="761035"/>
              <a:ext cx="1800198" cy="1736220"/>
            </a:xfrm>
            <a:prstGeom prst="cloud">
              <a:avLst/>
            </a:pr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73" name="円/楕円 1"/>
            <p:cNvSpPr/>
            <p:nvPr/>
          </p:nvSpPr>
          <p:spPr>
            <a:xfrm>
              <a:off x="4510038" y="1042518"/>
              <a:ext cx="1110943" cy="100146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174" name="グループ化 173"/>
            <p:cNvGrpSpPr/>
            <p:nvPr/>
          </p:nvGrpSpPr>
          <p:grpSpPr>
            <a:xfrm>
              <a:off x="4578074" y="1218510"/>
              <a:ext cx="425758" cy="425758"/>
              <a:chOff x="2909807" y="1262088"/>
              <a:chExt cx="249779" cy="249779"/>
            </a:xfrm>
          </p:grpSpPr>
          <p:sp>
            <p:nvSpPr>
              <p:cNvPr id="175" name="円/楕円 174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6" name="円/楕円 175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77" name="グループ化 176"/>
            <p:cNvGrpSpPr/>
            <p:nvPr/>
          </p:nvGrpSpPr>
          <p:grpSpPr>
            <a:xfrm>
              <a:off x="5134334" y="1218510"/>
              <a:ext cx="425758" cy="425758"/>
              <a:chOff x="2909807" y="1262088"/>
              <a:chExt cx="249779" cy="249779"/>
            </a:xfrm>
          </p:grpSpPr>
          <p:sp>
            <p:nvSpPr>
              <p:cNvPr id="178" name="円/楕円 177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79" name="円/楕円 178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80" name="円/楕円 6"/>
            <p:cNvSpPr/>
            <p:nvPr/>
          </p:nvSpPr>
          <p:spPr>
            <a:xfrm>
              <a:off x="4949418" y="1601219"/>
              <a:ext cx="232182" cy="151382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" name="月 7"/>
            <p:cNvSpPr/>
            <p:nvPr/>
          </p:nvSpPr>
          <p:spPr bwMode="auto">
            <a:xfrm rot="16200000">
              <a:off x="4978178" y="1509938"/>
              <a:ext cx="174664" cy="71986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6" name="円/楕円 1"/>
            <p:cNvSpPr/>
            <p:nvPr/>
          </p:nvSpPr>
          <p:spPr>
            <a:xfrm rot="900000" flipH="1" flipV="1">
              <a:off x="4182133" y="1035423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87" name="円/楕円 1"/>
            <p:cNvSpPr/>
            <p:nvPr/>
          </p:nvSpPr>
          <p:spPr>
            <a:xfrm rot="20700000" flipH="1" flipV="1">
              <a:off x="5360976" y="930632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88" name="グループ化 187"/>
          <p:cNvGrpSpPr/>
          <p:nvPr/>
        </p:nvGrpSpPr>
        <p:grpSpPr>
          <a:xfrm>
            <a:off x="4129161" y="2704135"/>
            <a:ext cx="1699352" cy="1682979"/>
            <a:chOff x="4011725" y="761035"/>
            <a:chExt cx="1886378" cy="1868203"/>
          </a:xfrm>
        </p:grpSpPr>
        <p:grpSp>
          <p:nvGrpSpPr>
            <p:cNvPr id="189" name="グループ化 188"/>
            <p:cNvGrpSpPr/>
            <p:nvPr/>
          </p:nvGrpSpPr>
          <p:grpSpPr>
            <a:xfrm rot="3700027">
              <a:off x="4023184" y="2045494"/>
              <a:ext cx="531642" cy="554559"/>
              <a:chOff x="4101207" y="2143749"/>
              <a:chExt cx="592146" cy="554559"/>
            </a:xfrm>
          </p:grpSpPr>
          <p:sp>
            <p:nvSpPr>
              <p:cNvPr id="205" name="円/楕円 9"/>
              <p:cNvSpPr/>
              <p:nvPr/>
            </p:nvSpPr>
            <p:spPr>
              <a:xfrm rot="20700000" flipH="1">
                <a:off x="4479873" y="21437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6" name="円/楕円 9"/>
              <p:cNvSpPr/>
              <p:nvPr/>
            </p:nvSpPr>
            <p:spPr>
              <a:xfrm rot="20586870" flipH="1">
                <a:off x="4101207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0" name="グループ化 189"/>
            <p:cNvGrpSpPr/>
            <p:nvPr/>
          </p:nvGrpSpPr>
          <p:grpSpPr>
            <a:xfrm rot="20566996">
              <a:off x="5166970" y="2164079"/>
              <a:ext cx="641220" cy="465159"/>
              <a:chOff x="5099425" y="2233149"/>
              <a:chExt cx="641220" cy="465159"/>
            </a:xfrm>
          </p:grpSpPr>
          <p:sp>
            <p:nvSpPr>
              <p:cNvPr id="203" name="円/楕円 9"/>
              <p:cNvSpPr/>
              <p:nvPr/>
            </p:nvSpPr>
            <p:spPr>
              <a:xfrm rot="20700000" flipH="1">
                <a:off x="5527165" y="22331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4" name="円/楕円 9"/>
              <p:cNvSpPr/>
              <p:nvPr/>
            </p:nvSpPr>
            <p:spPr>
              <a:xfrm rot="20586870" flipH="1">
                <a:off x="5099425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91" name="雲 190"/>
            <p:cNvSpPr/>
            <p:nvPr/>
          </p:nvSpPr>
          <p:spPr bwMode="auto">
            <a:xfrm rot="10800000">
              <a:off x="4097905" y="761035"/>
              <a:ext cx="1800198" cy="1736220"/>
            </a:xfrm>
            <a:prstGeom prst="cloud">
              <a:avLst/>
            </a:pr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92" name="円/楕円 1"/>
            <p:cNvSpPr/>
            <p:nvPr/>
          </p:nvSpPr>
          <p:spPr>
            <a:xfrm>
              <a:off x="4510038" y="1042518"/>
              <a:ext cx="1110943" cy="100146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193" name="グループ化 192"/>
            <p:cNvGrpSpPr/>
            <p:nvPr/>
          </p:nvGrpSpPr>
          <p:grpSpPr>
            <a:xfrm>
              <a:off x="4578074" y="1218510"/>
              <a:ext cx="425758" cy="425758"/>
              <a:chOff x="2909807" y="1262088"/>
              <a:chExt cx="249779" cy="249779"/>
            </a:xfrm>
          </p:grpSpPr>
          <p:sp>
            <p:nvSpPr>
              <p:cNvPr id="201" name="円/楕円 200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2" name="円/楕円 201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4" name="グループ化 193"/>
            <p:cNvGrpSpPr/>
            <p:nvPr/>
          </p:nvGrpSpPr>
          <p:grpSpPr>
            <a:xfrm>
              <a:off x="5134334" y="1218510"/>
              <a:ext cx="425758" cy="425758"/>
              <a:chOff x="2909807" y="1262088"/>
              <a:chExt cx="249779" cy="249779"/>
            </a:xfrm>
          </p:grpSpPr>
          <p:sp>
            <p:nvSpPr>
              <p:cNvPr id="199" name="円/楕円 198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0" name="円/楕円 199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95" name="円/楕円 6"/>
            <p:cNvSpPr/>
            <p:nvPr/>
          </p:nvSpPr>
          <p:spPr>
            <a:xfrm>
              <a:off x="4949418" y="1601219"/>
              <a:ext cx="232182" cy="151382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96" name="月 195"/>
            <p:cNvSpPr/>
            <p:nvPr/>
          </p:nvSpPr>
          <p:spPr bwMode="auto">
            <a:xfrm rot="16200000">
              <a:off x="4978178" y="1509938"/>
              <a:ext cx="174664" cy="71986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7" name="円/楕円 1"/>
            <p:cNvSpPr/>
            <p:nvPr/>
          </p:nvSpPr>
          <p:spPr>
            <a:xfrm rot="900000" flipH="1" flipV="1">
              <a:off x="4182133" y="1035423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98" name="円/楕円 1"/>
            <p:cNvSpPr/>
            <p:nvPr/>
          </p:nvSpPr>
          <p:spPr>
            <a:xfrm rot="20700000" flipH="1" flipV="1">
              <a:off x="5360976" y="930632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26" name="グループ化 225"/>
          <p:cNvGrpSpPr/>
          <p:nvPr/>
        </p:nvGrpSpPr>
        <p:grpSpPr>
          <a:xfrm>
            <a:off x="4129161" y="4690742"/>
            <a:ext cx="1699352" cy="1682979"/>
            <a:chOff x="4011725" y="761035"/>
            <a:chExt cx="1886378" cy="1868203"/>
          </a:xfrm>
        </p:grpSpPr>
        <p:grpSp>
          <p:nvGrpSpPr>
            <p:cNvPr id="227" name="グループ化 226"/>
            <p:cNvGrpSpPr/>
            <p:nvPr/>
          </p:nvGrpSpPr>
          <p:grpSpPr>
            <a:xfrm rot="3700027">
              <a:off x="4023184" y="2045493"/>
              <a:ext cx="531641" cy="554559"/>
              <a:chOff x="4101207" y="2143749"/>
              <a:chExt cx="592145" cy="554559"/>
            </a:xfrm>
          </p:grpSpPr>
          <p:sp>
            <p:nvSpPr>
              <p:cNvPr id="243" name="円/楕円 9"/>
              <p:cNvSpPr/>
              <p:nvPr/>
            </p:nvSpPr>
            <p:spPr>
              <a:xfrm rot="20700000" flipH="1">
                <a:off x="4479872" y="21437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4" name="円/楕円 9"/>
              <p:cNvSpPr/>
              <p:nvPr/>
            </p:nvSpPr>
            <p:spPr>
              <a:xfrm rot="20586870" flipH="1">
                <a:off x="4101207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28" name="グループ化 227"/>
            <p:cNvGrpSpPr/>
            <p:nvPr/>
          </p:nvGrpSpPr>
          <p:grpSpPr>
            <a:xfrm rot="20566996">
              <a:off x="5166971" y="2164079"/>
              <a:ext cx="641219" cy="465159"/>
              <a:chOff x="5099426" y="2233149"/>
              <a:chExt cx="641219" cy="465159"/>
            </a:xfrm>
          </p:grpSpPr>
          <p:sp>
            <p:nvSpPr>
              <p:cNvPr id="241" name="円/楕円 9"/>
              <p:cNvSpPr/>
              <p:nvPr/>
            </p:nvSpPr>
            <p:spPr>
              <a:xfrm rot="20700000" flipH="1">
                <a:off x="5527165" y="223314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2" name="円/楕円 9"/>
              <p:cNvSpPr/>
              <p:nvPr/>
            </p:nvSpPr>
            <p:spPr>
              <a:xfrm rot="20586870" flipH="1">
                <a:off x="5099426" y="2263359"/>
                <a:ext cx="213480" cy="434949"/>
              </a:xfrm>
              <a:custGeom>
                <a:avLst/>
                <a:gdLst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  <a:gd name="connsiteX0" fmla="*/ 0 w 648072"/>
                  <a:gd name="connsiteY0" fmla="*/ 424073 h 848243"/>
                  <a:gd name="connsiteX1" fmla="*/ 324036 w 648072"/>
                  <a:gd name="connsiteY1" fmla="*/ 0 h 848243"/>
                  <a:gd name="connsiteX2" fmla="*/ 648072 w 648072"/>
                  <a:gd name="connsiteY2" fmla="*/ 424073 h 848243"/>
                  <a:gd name="connsiteX3" fmla="*/ 324036 w 648072"/>
                  <a:gd name="connsiteY3" fmla="*/ 848146 h 848243"/>
                  <a:gd name="connsiteX4" fmla="*/ 0 w 648072"/>
                  <a:gd name="connsiteY4" fmla="*/ 424073 h 848243"/>
                  <a:gd name="connsiteX0" fmla="*/ 0 w 648072"/>
                  <a:gd name="connsiteY0" fmla="*/ 424073 h 848146"/>
                  <a:gd name="connsiteX1" fmla="*/ 324036 w 648072"/>
                  <a:gd name="connsiteY1" fmla="*/ 0 h 848146"/>
                  <a:gd name="connsiteX2" fmla="*/ 648072 w 648072"/>
                  <a:gd name="connsiteY2" fmla="*/ 424073 h 848146"/>
                  <a:gd name="connsiteX3" fmla="*/ 324036 w 648072"/>
                  <a:gd name="connsiteY3" fmla="*/ 848146 h 848146"/>
                  <a:gd name="connsiteX4" fmla="*/ 0 w 648072"/>
                  <a:gd name="connsiteY4" fmla="*/ 424073 h 8481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48072" h="848146">
                    <a:moveTo>
                      <a:pt x="0" y="424073"/>
                    </a:moveTo>
                    <a:cubicBezTo>
                      <a:pt x="0" y="189864"/>
                      <a:pt x="145076" y="0"/>
                      <a:pt x="324036" y="0"/>
                    </a:cubicBezTo>
                    <a:cubicBezTo>
                      <a:pt x="502996" y="0"/>
                      <a:pt x="648072" y="189864"/>
                      <a:pt x="648072" y="424073"/>
                    </a:cubicBezTo>
                    <a:cubicBezTo>
                      <a:pt x="648072" y="658282"/>
                      <a:pt x="411556" y="848146"/>
                      <a:pt x="324036" y="848146"/>
                    </a:cubicBezTo>
                    <a:cubicBezTo>
                      <a:pt x="236516" y="848146"/>
                      <a:pt x="0" y="658282"/>
                      <a:pt x="0" y="424073"/>
                    </a:cubicBezTo>
                    <a:close/>
                  </a:path>
                </a:pathLst>
              </a:custGeom>
              <a:solidFill>
                <a:srgbClr val="FFCC66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29" name="雲 228"/>
            <p:cNvSpPr/>
            <p:nvPr/>
          </p:nvSpPr>
          <p:spPr bwMode="auto">
            <a:xfrm rot="10800000">
              <a:off x="4097905" y="761035"/>
              <a:ext cx="1800198" cy="1736220"/>
            </a:xfrm>
            <a:prstGeom prst="cloud">
              <a:avLst/>
            </a:prstGeom>
            <a:solidFill>
              <a:srgbClr val="FF6699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30" name="円/楕円 1"/>
            <p:cNvSpPr/>
            <p:nvPr/>
          </p:nvSpPr>
          <p:spPr>
            <a:xfrm>
              <a:off x="4510038" y="1042518"/>
              <a:ext cx="1110943" cy="1001460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grpSp>
          <p:nvGrpSpPr>
            <p:cNvPr id="231" name="グループ化 230"/>
            <p:cNvGrpSpPr/>
            <p:nvPr/>
          </p:nvGrpSpPr>
          <p:grpSpPr>
            <a:xfrm>
              <a:off x="4578074" y="1218510"/>
              <a:ext cx="425758" cy="425758"/>
              <a:chOff x="2909807" y="1262088"/>
              <a:chExt cx="249779" cy="249779"/>
            </a:xfrm>
          </p:grpSpPr>
          <p:sp>
            <p:nvSpPr>
              <p:cNvPr id="239" name="円/楕円 238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0" name="円/楕円 239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32" name="グループ化 231"/>
            <p:cNvGrpSpPr/>
            <p:nvPr/>
          </p:nvGrpSpPr>
          <p:grpSpPr>
            <a:xfrm>
              <a:off x="5134334" y="1218510"/>
              <a:ext cx="425758" cy="425758"/>
              <a:chOff x="2909807" y="1262088"/>
              <a:chExt cx="249779" cy="249779"/>
            </a:xfrm>
          </p:grpSpPr>
          <p:sp>
            <p:nvSpPr>
              <p:cNvPr id="237" name="円/楕円 236"/>
              <p:cNvSpPr/>
              <p:nvPr/>
            </p:nvSpPr>
            <p:spPr>
              <a:xfrm>
                <a:off x="2909807" y="1262088"/>
                <a:ext cx="249779" cy="249779"/>
              </a:xfrm>
              <a:prstGeom prst="ellipse">
                <a:avLst/>
              </a:prstGeom>
              <a:solidFill>
                <a:schemeClr val="bg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38" name="円/楕円 237"/>
              <p:cNvSpPr/>
              <p:nvPr/>
            </p:nvSpPr>
            <p:spPr>
              <a:xfrm>
                <a:off x="2953880" y="1304328"/>
                <a:ext cx="161634" cy="161634"/>
              </a:xfrm>
              <a:prstGeom prst="ellipse">
                <a:avLst/>
              </a:prstGeom>
              <a:solidFill>
                <a:schemeClr val="tx1"/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33" name="円/楕円 6"/>
            <p:cNvSpPr/>
            <p:nvPr/>
          </p:nvSpPr>
          <p:spPr>
            <a:xfrm>
              <a:off x="4949418" y="1601219"/>
              <a:ext cx="232182" cy="151382"/>
            </a:xfrm>
            <a:custGeom>
              <a:avLst/>
              <a:gdLst>
                <a:gd name="connsiteX0" fmla="*/ 0 w 244126"/>
                <a:gd name="connsiteY0" fmla="*/ 93680 h 187359"/>
                <a:gd name="connsiteX1" fmla="*/ 122063 w 244126"/>
                <a:gd name="connsiteY1" fmla="*/ 0 h 187359"/>
                <a:gd name="connsiteX2" fmla="*/ 244126 w 244126"/>
                <a:gd name="connsiteY2" fmla="*/ 93680 h 187359"/>
                <a:gd name="connsiteX3" fmla="*/ 122063 w 244126"/>
                <a:gd name="connsiteY3" fmla="*/ 187360 h 187359"/>
                <a:gd name="connsiteX4" fmla="*/ 0 w 244126"/>
                <a:gd name="connsiteY4" fmla="*/ 93680 h 187359"/>
                <a:gd name="connsiteX0" fmla="*/ 0 w 244126"/>
                <a:gd name="connsiteY0" fmla="*/ 93680 h 187360"/>
                <a:gd name="connsiteX1" fmla="*/ 122063 w 244126"/>
                <a:gd name="connsiteY1" fmla="*/ 0 h 187360"/>
                <a:gd name="connsiteX2" fmla="*/ 244126 w 244126"/>
                <a:gd name="connsiteY2" fmla="*/ 93680 h 187360"/>
                <a:gd name="connsiteX3" fmla="*/ 122063 w 244126"/>
                <a:gd name="connsiteY3" fmla="*/ 187360 h 187360"/>
                <a:gd name="connsiteX4" fmla="*/ 0 w 244126"/>
                <a:gd name="connsiteY4" fmla="*/ 93680 h 187360"/>
                <a:gd name="connsiteX0" fmla="*/ 0 w 244126"/>
                <a:gd name="connsiteY0" fmla="*/ 39509 h 133189"/>
                <a:gd name="connsiteX1" fmla="*/ 122063 w 244126"/>
                <a:gd name="connsiteY1" fmla="*/ 1709 h 133189"/>
                <a:gd name="connsiteX2" fmla="*/ 244126 w 244126"/>
                <a:gd name="connsiteY2" fmla="*/ 39509 h 133189"/>
                <a:gd name="connsiteX3" fmla="*/ 122063 w 244126"/>
                <a:gd name="connsiteY3" fmla="*/ 133189 h 133189"/>
                <a:gd name="connsiteX4" fmla="*/ 0 w 244126"/>
                <a:gd name="connsiteY4" fmla="*/ 39509 h 1331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44126" h="133189">
                  <a:moveTo>
                    <a:pt x="0" y="39509"/>
                  </a:moveTo>
                  <a:cubicBezTo>
                    <a:pt x="0" y="-12229"/>
                    <a:pt x="54649" y="1709"/>
                    <a:pt x="122063" y="1709"/>
                  </a:cubicBezTo>
                  <a:cubicBezTo>
                    <a:pt x="189477" y="1709"/>
                    <a:pt x="244126" y="-12229"/>
                    <a:pt x="244126" y="39509"/>
                  </a:cubicBezTo>
                  <a:cubicBezTo>
                    <a:pt x="244126" y="91247"/>
                    <a:pt x="189477" y="133189"/>
                    <a:pt x="122063" y="133189"/>
                  </a:cubicBezTo>
                  <a:cubicBezTo>
                    <a:pt x="54649" y="133189"/>
                    <a:pt x="0" y="91247"/>
                    <a:pt x="0" y="39509"/>
                  </a:cubicBezTo>
                  <a:close/>
                </a:path>
              </a:pathLst>
            </a:custGeom>
            <a:solidFill>
              <a:srgbClr val="C0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34" name="月 233"/>
            <p:cNvSpPr/>
            <p:nvPr/>
          </p:nvSpPr>
          <p:spPr bwMode="auto">
            <a:xfrm rot="16200000">
              <a:off x="4978178" y="1509938"/>
              <a:ext cx="174664" cy="71986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5" name="円/楕円 1"/>
            <p:cNvSpPr/>
            <p:nvPr/>
          </p:nvSpPr>
          <p:spPr>
            <a:xfrm rot="900000" flipH="1" flipV="1">
              <a:off x="4182133" y="1035423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36" name="円/楕円 1"/>
            <p:cNvSpPr/>
            <p:nvPr/>
          </p:nvSpPr>
          <p:spPr>
            <a:xfrm rot="20700000" flipH="1" flipV="1">
              <a:off x="5360976" y="930632"/>
              <a:ext cx="481577" cy="169743"/>
            </a:xfrm>
            <a:custGeom>
              <a:avLst/>
              <a:gdLst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72208"/>
                <a:gd name="connsiteY0" fmla="*/ 1080120 h 2160240"/>
                <a:gd name="connsiteX1" fmla="*/ 936104 w 1872208"/>
                <a:gd name="connsiteY1" fmla="*/ 0 h 2160240"/>
                <a:gd name="connsiteX2" fmla="*/ 1872208 w 1872208"/>
                <a:gd name="connsiteY2" fmla="*/ 1080120 h 2160240"/>
                <a:gd name="connsiteX3" fmla="*/ 936104 w 1872208"/>
                <a:gd name="connsiteY3" fmla="*/ 2160240 h 2160240"/>
                <a:gd name="connsiteX4" fmla="*/ 0 w 1872208"/>
                <a:gd name="connsiteY4" fmla="*/ 1080120 h 2160240"/>
                <a:gd name="connsiteX0" fmla="*/ 0 w 1881086"/>
                <a:gd name="connsiteY0" fmla="*/ 1470738 h 2160240"/>
                <a:gd name="connsiteX1" fmla="*/ 944982 w 1881086"/>
                <a:gd name="connsiteY1" fmla="*/ 0 h 2160240"/>
                <a:gd name="connsiteX2" fmla="*/ 1881086 w 1881086"/>
                <a:gd name="connsiteY2" fmla="*/ 1080120 h 2160240"/>
                <a:gd name="connsiteX3" fmla="*/ 944982 w 1881086"/>
                <a:gd name="connsiteY3" fmla="*/ 2160240 h 2160240"/>
                <a:gd name="connsiteX4" fmla="*/ 0 w 1881086"/>
                <a:gd name="connsiteY4" fmla="*/ 1470738 h 2160240"/>
                <a:gd name="connsiteX0" fmla="*/ 0 w 1889963"/>
                <a:gd name="connsiteY0" fmla="*/ 1470738 h 2160240"/>
                <a:gd name="connsiteX1" fmla="*/ 944982 w 1889963"/>
                <a:gd name="connsiteY1" fmla="*/ 0 h 2160240"/>
                <a:gd name="connsiteX2" fmla="*/ 1889963 w 1889963"/>
                <a:gd name="connsiteY2" fmla="*/ 1497371 h 2160240"/>
                <a:gd name="connsiteX3" fmla="*/ 944982 w 1889963"/>
                <a:gd name="connsiteY3" fmla="*/ 2160240 h 2160240"/>
                <a:gd name="connsiteX4" fmla="*/ 0 w 1889963"/>
                <a:gd name="connsiteY4" fmla="*/ 1470738 h 2160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89963" h="2160240">
                  <a:moveTo>
                    <a:pt x="0" y="1470738"/>
                  </a:moveTo>
                  <a:cubicBezTo>
                    <a:pt x="0" y="874204"/>
                    <a:pt x="427986" y="0"/>
                    <a:pt x="944982" y="0"/>
                  </a:cubicBezTo>
                  <a:cubicBezTo>
                    <a:pt x="1461978" y="0"/>
                    <a:pt x="1889963" y="900837"/>
                    <a:pt x="1889963" y="1497371"/>
                  </a:cubicBezTo>
                  <a:cubicBezTo>
                    <a:pt x="1889963" y="2093905"/>
                    <a:pt x="1461978" y="2160240"/>
                    <a:pt x="944982" y="2160240"/>
                  </a:cubicBezTo>
                  <a:cubicBezTo>
                    <a:pt x="427986" y="2160240"/>
                    <a:pt x="0" y="2067272"/>
                    <a:pt x="0" y="1470738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5958612" y="2846573"/>
            <a:ext cx="1696477" cy="1414349"/>
            <a:chOff x="5958612" y="2846573"/>
            <a:chExt cx="1696477" cy="1414349"/>
          </a:xfrm>
        </p:grpSpPr>
        <p:sp>
          <p:nvSpPr>
            <p:cNvPr id="261" name="弦 260"/>
            <p:cNvSpPr/>
            <p:nvPr/>
          </p:nvSpPr>
          <p:spPr bwMode="auto">
            <a:xfrm>
              <a:off x="5958612" y="2846573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3" name="円/楕円 9"/>
            <p:cNvSpPr/>
            <p:nvPr/>
          </p:nvSpPr>
          <p:spPr>
            <a:xfrm flipH="1">
              <a:off x="6374283" y="3702150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64" name="円/楕円 263"/>
            <p:cNvSpPr/>
            <p:nvPr/>
          </p:nvSpPr>
          <p:spPr bwMode="auto">
            <a:xfrm>
              <a:off x="7338265" y="3007862"/>
              <a:ext cx="316824" cy="305304"/>
            </a:xfrm>
            <a:prstGeom prst="ellipse">
              <a:avLst/>
            </a:pr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66" name="円/楕円 9"/>
            <p:cNvSpPr/>
            <p:nvPr/>
          </p:nvSpPr>
          <p:spPr>
            <a:xfrm flipH="1">
              <a:off x="6992314" y="3702150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67" name="円/楕円 266"/>
            <p:cNvSpPr/>
            <p:nvPr/>
          </p:nvSpPr>
          <p:spPr bwMode="auto">
            <a:xfrm>
              <a:off x="6246137" y="2847994"/>
              <a:ext cx="1298073" cy="1250875"/>
            </a:xfrm>
            <a:prstGeom prst="ellipse">
              <a:avLst/>
            </a:pr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68" name="円/楕円 267"/>
            <p:cNvSpPr/>
            <p:nvPr/>
          </p:nvSpPr>
          <p:spPr bwMode="auto">
            <a:xfrm>
              <a:off x="6010550" y="2869221"/>
              <a:ext cx="884623" cy="884623"/>
            </a:xfrm>
            <a:prstGeom prst="ellipse">
              <a:avLst/>
            </a:pr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69" name="円/楕円 268"/>
            <p:cNvSpPr/>
            <p:nvPr/>
          </p:nvSpPr>
          <p:spPr bwMode="auto">
            <a:xfrm>
              <a:off x="6084607" y="2950415"/>
              <a:ext cx="612218" cy="612216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70" name="円/楕円 269"/>
            <p:cNvSpPr/>
            <p:nvPr/>
          </p:nvSpPr>
          <p:spPr>
            <a:xfrm>
              <a:off x="6145491" y="3074668"/>
              <a:ext cx="178125" cy="178125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1" name="円/楕円 270"/>
            <p:cNvSpPr/>
            <p:nvPr/>
          </p:nvSpPr>
          <p:spPr>
            <a:xfrm>
              <a:off x="6167366" y="3101363"/>
              <a:ext cx="134374" cy="134374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2" name="円/楕円 271"/>
            <p:cNvSpPr/>
            <p:nvPr/>
          </p:nvSpPr>
          <p:spPr>
            <a:xfrm>
              <a:off x="6400761" y="3074668"/>
              <a:ext cx="178125" cy="178125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3" name="円/楕円 272"/>
            <p:cNvSpPr/>
            <p:nvPr/>
          </p:nvSpPr>
          <p:spPr>
            <a:xfrm>
              <a:off x="6422636" y="3101363"/>
              <a:ext cx="134374" cy="134374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74" name="弦 273"/>
            <p:cNvSpPr/>
            <p:nvPr/>
          </p:nvSpPr>
          <p:spPr bwMode="auto">
            <a:xfrm flipH="1">
              <a:off x="6599101" y="2847994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5" name="山形 274"/>
            <p:cNvSpPr/>
            <p:nvPr/>
          </p:nvSpPr>
          <p:spPr bwMode="auto">
            <a:xfrm rot="16200000">
              <a:off x="6254604" y="3258997"/>
              <a:ext cx="111212" cy="189072"/>
            </a:xfrm>
            <a:prstGeom prst="chevron">
              <a:avLst>
                <a:gd name="adj" fmla="val 73094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6" name="円/楕円 275"/>
            <p:cNvSpPr/>
            <p:nvPr/>
          </p:nvSpPr>
          <p:spPr bwMode="auto">
            <a:xfrm>
              <a:off x="6246137" y="3215374"/>
              <a:ext cx="128146" cy="128146"/>
            </a:xfrm>
            <a:prstGeom prst="ellipse">
              <a:avLst/>
            </a:pr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4" name="円/楕円 9"/>
            <p:cNvSpPr/>
            <p:nvPr/>
          </p:nvSpPr>
          <p:spPr>
            <a:xfrm flipH="1">
              <a:off x="6613494" y="3702150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5" name="円/楕円 9"/>
            <p:cNvSpPr/>
            <p:nvPr/>
          </p:nvSpPr>
          <p:spPr>
            <a:xfrm flipH="1">
              <a:off x="7231525" y="3702150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5958612" y="4782377"/>
            <a:ext cx="1696477" cy="1414349"/>
            <a:chOff x="5958612" y="4782377"/>
            <a:chExt cx="1696477" cy="1414349"/>
          </a:xfrm>
        </p:grpSpPr>
        <p:sp>
          <p:nvSpPr>
            <p:cNvPr id="277" name="弦 276"/>
            <p:cNvSpPr/>
            <p:nvPr/>
          </p:nvSpPr>
          <p:spPr bwMode="auto">
            <a:xfrm>
              <a:off x="5958612" y="4782377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9" name="円/楕円 9"/>
            <p:cNvSpPr/>
            <p:nvPr/>
          </p:nvSpPr>
          <p:spPr>
            <a:xfrm flipH="1">
              <a:off x="6374283" y="5637954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0" name="円/楕円 279"/>
            <p:cNvSpPr/>
            <p:nvPr/>
          </p:nvSpPr>
          <p:spPr bwMode="auto">
            <a:xfrm>
              <a:off x="7338265" y="4943666"/>
              <a:ext cx="316824" cy="305304"/>
            </a:xfrm>
            <a:prstGeom prst="ellipse">
              <a:avLst/>
            </a:prstGeom>
            <a:solidFill>
              <a:srgbClr val="FF6699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82" name="円/楕円 9"/>
            <p:cNvSpPr/>
            <p:nvPr/>
          </p:nvSpPr>
          <p:spPr>
            <a:xfrm flipH="1">
              <a:off x="6992314" y="5637954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3" name="円/楕円 282"/>
            <p:cNvSpPr/>
            <p:nvPr/>
          </p:nvSpPr>
          <p:spPr bwMode="auto">
            <a:xfrm>
              <a:off x="6246137" y="4783798"/>
              <a:ext cx="1298073" cy="1250875"/>
            </a:xfrm>
            <a:prstGeom prst="ellipse">
              <a:avLst/>
            </a:prstGeom>
            <a:solidFill>
              <a:srgbClr val="FF6699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84" name="円/楕円 283"/>
            <p:cNvSpPr/>
            <p:nvPr/>
          </p:nvSpPr>
          <p:spPr bwMode="auto">
            <a:xfrm>
              <a:off x="6010550" y="4805025"/>
              <a:ext cx="884623" cy="884623"/>
            </a:xfrm>
            <a:prstGeom prst="ellipse">
              <a:avLst/>
            </a:prstGeom>
            <a:solidFill>
              <a:srgbClr val="FF6699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85" name="円/楕円 284"/>
            <p:cNvSpPr/>
            <p:nvPr/>
          </p:nvSpPr>
          <p:spPr bwMode="auto">
            <a:xfrm>
              <a:off x="6084607" y="4886219"/>
              <a:ext cx="612218" cy="612216"/>
            </a:xfrm>
            <a:prstGeom prst="ellipse">
              <a:avLst/>
            </a:pr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86" name="円/楕円 285"/>
            <p:cNvSpPr/>
            <p:nvPr/>
          </p:nvSpPr>
          <p:spPr>
            <a:xfrm>
              <a:off x="6145491" y="5010472"/>
              <a:ext cx="178125" cy="178125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7" name="円/楕円 286"/>
            <p:cNvSpPr/>
            <p:nvPr/>
          </p:nvSpPr>
          <p:spPr>
            <a:xfrm>
              <a:off x="6167366" y="5037167"/>
              <a:ext cx="134374" cy="134374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8" name="円/楕円 287"/>
            <p:cNvSpPr/>
            <p:nvPr/>
          </p:nvSpPr>
          <p:spPr>
            <a:xfrm>
              <a:off x="6400761" y="5010472"/>
              <a:ext cx="178125" cy="178125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89" name="円/楕円 288"/>
            <p:cNvSpPr/>
            <p:nvPr/>
          </p:nvSpPr>
          <p:spPr>
            <a:xfrm>
              <a:off x="6422636" y="5037167"/>
              <a:ext cx="134374" cy="134374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0" name="弦 289"/>
            <p:cNvSpPr/>
            <p:nvPr/>
          </p:nvSpPr>
          <p:spPr bwMode="auto">
            <a:xfrm flipH="1">
              <a:off x="6599101" y="4783798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1" name="山形 290"/>
            <p:cNvSpPr/>
            <p:nvPr/>
          </p:nvSpPr>
          <p:spPr bwMode="auto">
            <a:xfrm rot="16200000">
              <a:off x="6254604" y="5194801"/>
              <a:ext cx="111212" cy="189072"/>
            </a:xfrm>
            <a:prstGeom prst="chevron">
              <a:avLst>
                <a:gd name="adj" fmla="val 73094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2" name="円/楕円 291"/>
            <p:cNvSpPr/>
            <p:nvPr/>
          </p:nvSpPr>
          <p:spPr bwMode="auto">
            <a:xfrm>
              <a:off x="6246137" y="5151178"/>
              <a:ext cx="128146" cy="128146"/>
            </a:xfrm>
            <a:prstGeom prst="ellipse">
              <a:avLst/>
            </a:pr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6" name="円/楕円 9"/>
            <p:cNvSpPr/>
            <p:nvPr/>
          </p:nvSpPr>
          <p:spPr>
            <a:xfrm flipH="1">
              <a:off x="6613494" y="5637954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7" name="円/楕円 9"/>
            <p:cNvSpPr/>
            <p:nvPr/>
          </p:nvSpPr>
          <p:spPr>
            <a:xfrm flipH="1">
              <a:off x="7231525" y="5637954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0" name="グループ化 19"/>
          <p:cNvGrpSpPr/>
          <p:nvPr/>
        </p:nvGrpSpPr>
        <p:grpSpPr>
          <a:xfrm>
            <a:off x="5958612" y="910768"/>
            <a:ext cx="1696477" cy="1414349"/>
            <a:chOff x="5958612" y="910768"/>
            <a:chExt cx="1696477" cy="1414349"/>
          </a:xfrm>
        </p:grpSpPr>
        <p:sp>
          <p:nvSpPr>
            <p:cNvPr id="17" name="弦 16"/>
            <p:cNvSpPr/>
            <p:nvPr/>
          </p:nvSpPr>
          <p:spPr bwMode="auto">
            <a:xfrm>
              <a:off x="5958612" y="910768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9" name="円/楕円 9"/>
            <p:cNvSpPr/>
            <p:nvPr/>
          </p:nvSpPr>
          <p:spPr>
            <a:xfrm flipH="1">
              <a:off x="6374283" y="1766345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0" name="円/楕円 249"/>
            <p:cNvSpPr/>
            <p:nvPr/>
          </p:nvSpPr>
          <p:spPr bwMode="auto">
            <a:xfrm>
              <a:off x="7338265" y="1072057"/>
              <a:ext cx="316824" cy="305304"/>
            </a:xfrm>
            <a:prstGeom prst="ellipse">
              <a:avLst/>
            </a:pr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52" name="円/楕円 9"/>
            <p:cNvSpPr/>
            <p:nvPr/>
          </p:nvSpPr>
          <p:spPr>
            <a:xfrm flipH="1">
              <a:off x="6992314" y="1766345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3" name="円/楕円 252"/>
            <p:cNvSpPr/>
            <p:nvPr/>
          </p:nvSpPr>
          <p:spPr bwMode="auto">
            <a:xfrm>
              <a:off x="6246137" y="912189"/>
              <a:ext cx="1298073" cy="1250875"/>
            </a:xfrm>
            <a:prstGeom prst="ellipse">
              <a:avLst/>
            </a:pr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16" name="円/楕円 15"/>
            <p:cNvSpPr/>
            <p:nvPr/>
          </p:nvSpPr>
          <p:spPr bwMode="auto">
            <a:xfrm>
              <a:off x="6010550" y="933416"/>
              <a:ext cx="884623" cy="884623"/>
            </a:xfrm>
            <a:prstGeom prst="ellipse">
              <a:avLst/>
            </a:prstGeom>
            <a:solidFill>
              <a:srgbClr val="FFCCCC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54" name="円/楕円 253"/>
            <p:cNvSpPr/>
            <p:nvPr/>
          </p:nvSpPr>
          <p:spPr bwMode="auto">
            <a:xfrm>
              <a:off x="6084607" y="1014610"/>
              <a:ext cx="612218" cy="612216"/>
            </a:xfrm>
            <a:prstGeom prst="ellipse">
              <a:avLst/>
            </a:pr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  <a:ex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/>
                <a:ea typeface="ＭＳ Ｐゴシック"/>
              </a:endParaRPr>
            </a:p>
          </p:txBody>
        </p:sp>
        <p:sp>
          <p:nvSpPr>
            <p:cNvPr id="255" name="円/楕円 254"/>
            <p:cNvSpPr/>
            <p:nvPr/>
          </p:nvSpPr>
          <p:spPr>
            <a:xfrm>
              <a:off x="6145491" y="1138863"/>
              <a:ext cx="178125" cy="178125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6" name="円/楕円 255"/>
            <p:cNvSpPr/>
            <p:nvPr/>
          </p:nvSpPr>
          <p:spPr>
            <a:xfrm>
              <a:off x="6167366" y="1165558"/>
              <a:ext cx="134374" cy="134374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7" name="円/楕円 256"/>
            <p:cNvSpPr/>
            <p:nvPr/>
          </p:nvSpPr>
          <p:spPr>
            <a:xfrm>
              <a:off x="6400761" y="1138863"/>
              <a:ext cx="178125" cy="178125"/>
            </a:xfrm>
            <a:prstGeom prst="ellipse">
              <a:avLst/>
            </a:prstGeom>
            <a:solidFill>
              <a:schemeClr val="bg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8" name="円/楕円 257"/>
            <p:cNvSpPr/>
            <p:nvPr/>
          </p:nvSpPr>
          <p:spPr>
            <a:xfrm>
              <a:off x="6422636" y="1165558"/>
              <a:ext cx="134374" cy="134374"/>
            </a:xfrm>
            <a:prstGeom prst="ellipse">
              <a:avLst/>
            </a:prstGeom>
            <a:solidFill>
              <a:schemeClr val="tx1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59" name="弦 258"/>
            <p:cNvSpPr/>
            <p:nvPr/>
          </p:nvSpPr>
          <p:spPr bwMode="auto">
            <a:xfrm flipH="1">
              <a:off x="6599101" y="912189"/>
              <a:ext cx="226599" cy="226599"/>
            </a:xfrm>
            <a:prstGeom prst="chord">
              <a:avLst>
                <a:gd name="adj1" fmla="val 2700000"/>
                <a:gd name="adj2" fmla="val 12867416"/>
              </a:avLst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山形 18"/>
            <p:cNvSpPr/>
            <p:nvPr/>
          </p:nvSpPr>
          <p:spPr bwMode="auto">
            <a:xfrm rot="16200000">
              <a:off x="6254604" y="1323192"/>
              <a:ext cx="111212" cy="189072"/>
            </a:xfrm>
            <a:prstGeom prst="chevron">
              <a:avLst>
                <a:gd name="adj" fmla="val 73094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0" name="円/楕円 259"/>
            <p:cNvSpPr/>
            <p:nvPr/>
          </p:nvSpPr>
          <p:spPr bwMode="auto">
            <a:xfrm>
              <a:off x="6246137" y="1279569"/>
              <a:ext cx="128146" cy="128146"/>
            </a:xfrm>
            <a:prstGeom prst="ellipse">
              <a:avLst/>
            </a:pr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8" name="円/楕円 9"/>
            <p:cNvSpPr/>
            <p:nvPr/>
          </p:nvSpPr>
          <p:spPr>
            <a:xfrm flipH="1">
              <a:off x="6613494" y="1766345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99" name="円/楕円 9"/>
            <p:cNvSpPr/>
            <p:nvPr/>
          </p:nvSpPr>
          <p:spPr>
            <a:xfrm flipH="1">
              <a:off x="7231525" y="1766345"/>
              <a:ext cx="213480" cy="558772"/>
            </a:xfrm>
            <a:custGeom>
              <a:avLst/>
              <a:gdLst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  <a:gd name="connsiteX0" fmla="*/ 0 w 648072"/>
                <a:gd name="connsiteY0" fmla="*/ 424073 h 848243"/>
                <a:gd name="connsiteX1" fmla="*/ 324036 w 648072"/>
                <a:gd name="connsiteY1" fmla="*/ 0 h 848243"/>
                <a:gd name="connsiteX2" fmla="*/ 648072 w 648072"/>
                <a:gd name="connsiteY2" fmla="*/ 424073 h 848243"/>
                <a:gd name="connsiteX3" fmla="*/ 324036 w 648072"/>
                <a:gd name="connsiteY3" fmla="*/ 848146 h 848243"/>
                <a:gd name="connsiteX4" fmla="*/ 0 w 648072"/>
                <a:gd name="connsiteY4" fmla="*/ 424073 h 848243"/>
                <a:gd name="connsiteX0" fmla="*/ 0 w 648072"/>
                <a:gd name="connsiteY0" fmla="*/ 424073 h 848146"/>
                <a:gd name="connsiteX1" fmla="*/ 324036 w 648072"/>
                <a:gd name="connsiteY1" fmla="*/ 0 h 848146"/>
                <a:gd name="connsiteX2" fmla="*/ 648072 w 648072"/>
                <a:gd name="connsiteY2" fmla="*/ 424073 h 848146"/>
                <a:gd name="connsiteX3" fmla="*/ 324036 w 648072"/>
                <a:gd name="connsiteY3" fmla="*/ 848146 h 848146"/>
                <a:gd name="connsiteX4" fmla="*/ 0 w 648072"/>
                <a:gd name="connsiteY4" fmla="*/ 424073 h 8481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48072" h="848146">
                  <a:moveTo>
                    <a:pt x="0" y="424073"/>
                  </a:moveTo>
                  <a:cubicBezTo>
                    <a:pt x="0" y="189864"/>
                    <a:pt x="145076" y="0"/>
                    <a:pt x="324036" y="0"/>
                  </a:cubicBezTo>
                  <a:cubicBezTo>
                    <a:pt x="502996" y="0"/>
                    <a:pt x="648072" y="189864"/>
                    <a:pt x="648072" y="424073"/>
                  </a:cubicBezTo>
                  <a:cubicBezTo>
                    <a:pt x="648072" y="658282"/>
                    <a:pt x="411556" y="848146"/>
                    <a:pt x="324036" y="848146"/>
                  </a:cubicBezTo>
                  <a:cubicBezTo>
                    <a:pt x="236516" y="848146"/>
                    <a:pt x="0" y="658282"/>
                    <a:pt x="0" y="424073"/>
                  </a:cubicBezTo>
                  <a:close/>
                </a:path>
              </a:pathLst>
            </a:custGeom>
            <a:solidFill>
              <a:srgbClr val="FFCC66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7" name="グループ化 26"/>
          <p:cNvGrpSpPr/>
          <p:nvPr/>
        </p:nvGrpSpPr>
        <p:grpSpPr>
          <a:xfrm>
            <a:off x="7977592" y="856645"/>
            <a:ext cx="1410967" cy="1551174"/>
            <a:chOff x="7934202" y="856645"/>
            <a:chExt cx="1410967" cy="1551174"/>
          </a:xfrm>
        </p:grpSpPr>
        <p:sp>
          <p:nvSpPr>
            <p:cNvPr id="306" name="直方体 305"/>
            <p:cNvSpPr/>
            <p:nvPr/>
          </p:nvSpPr>
          <p:spPr bwMode="auto">
            <a:xfrm>
              <a:off x="8710918" y="2029464"/>
              <a:ext cx="275369" cy="378355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7" name="直方体 306"/>
            <p:cNvSpPr/>
            <p:nvPr/>
          </p:nvSpPr>
          <p:spPr bwMode="auto">
            <a:xfrm>
              <a:off x="9004576" y="1826194"/>
              <a:ext cx="275369" cy="378355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2" name="直方体 301"/>
            <p:cNvSpPr/>
            <p:nvPr/>
          </p:nvSpPr>
          <p:spPr bwMode="auto">
            <a:xfrm>
              <a:off x="8683076" y="856645"/>
              <a:ext cx="410383" cy="368238"/>
            </a:xfrm>
            <a:prstGeom prst="cube">
              <a:avLst/>
            </a:prstGeom>
            <a:solidFill>
              <a:srgbClr val="FFCCCC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直方体 303"/>
            <p:cNvSpPr/>
            <p:nvPr/>
          </p:nvSpPr>
          <p:spPr bwMode="auto">
            <a:xfrm>
              <a:off x="8181498" y="2029464"/>
              <a:ext cx="275369" cy="378355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5" name="直方体 304"/>
            <p:cNvSpPr/>
            <p:nvPr/>
          </p:nvSpPr>
          <p:spPr bwMode="auto">
            <a:xfrm>
              <a:off x="8076667" y="995984"/>
              <a:ext cx="1268502" cy="1208565"/>
            </a:xfrm>
            <a:prstGeom prst="cube">
              <a:avLst/>
            </a:prstGeom>
            <a:solidFill>
              <a:srgbClr val="FFCCCC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1" name="直方体 310"/>
            <p:cNvSpPr/>
            <p:nvPr/>
          </p:nvSpPr>
          <p:spPr bwMode="auto">
            <a:xfrm>
              <a:off x="7934202" y="1413113"/>
              <a:ext cx="360040" cy="192630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2" name="直方体 311"/>
            <p:cNvSpPr/>
            <p:nvPr/>
          </p:nvSpPr>
          <p:spPr bwMode="auto">
            <a:xfrm>
              <a:off x="8199068" y="1364926"/>
              <a:ext cx="679813" cy="742305"/>
            </a:xfrm>
            <a:prstGeom prst="cube">
              <a:avLst>
                <a:gd name="adj" fmla="val 8859"/>
              </a:avLst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3" name="直方体 312"/>
            <p:cNvSpPr/>
            <p:nvPr/>
          </p:nvSpPr>
          <p:spPr bwMode="auto">
            <a:xfrm>
              <a:off x="8824556" y="1413113"/>
              <a:ext cx="360040" cy="192630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4" name="直方体 313"/>
            <p:cNvSpPr/>
            <p:nvPr/>
          </p:nvSpPr>
          <p:spPr bwMode="auto">
            <a:xfrm>
              <a:off x="8421001" y="1724150"/>
              <a:ext cx="125875" cy="134692"/>
            </a:xfrm>
            <a:prstGeom prst="cube">
              <a:avLst/>
            </a:pr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" name="正方形/長方形 23"/>
            <p:cNvSpPr/>
            <p:nvPr/>
          </p:nvSpPr>
          <p:spPr bwMode="auto">
            <a:xfrm>
              <a:off x="8259824" y="1487583"/>
              <a:ext cx="197043" cy="19704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5" name="正方形/長方形 314"/>
            <p:cNvSpPr/>
            <p:nvPr/>
          </p:nvSpPr>
          <p:spPr bwMode="auto">
            <a:xfrm>
              <a:off x="8304210" y="1531971"/>
              <a:ext cx="108270" cy="10826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6" name="正方形/長方形 315"/>
            <p:cNvSpPr/>
            <p:nvPr/>
          </p:nvSpPr>
          <p:spPr bwMode="auto">
            <a:xfrm>
              <a:off x="8558528" y="1487583"/>
              <a:ext cx="197043" cy="19704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7" name="正方形/長方形 316"/>
            <p:cNvSpPr/>
            <p:nvPr/>
          </p:nvSpPr>
          <p:spPr bwMode="auto">
            <a:xfrm>
              <a:off x="8602914" y="1531971"/>
              <a:ext cx="108270" cy="10826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" name="グループ化 25"/>
          <p:cNvGrpSpPr/>
          <p:nvPr/>
        </p:nvGrpSpPr>
        <p:grpSpPr>
          <a:xfrm>
            <a:off x="7977592" y="2807365"/>
            <a:ext cx="1410967" cy="1551174"/>
            <a:chOff x="7934202" y="2807365"/>
            <a:chExt cx="1410967" cy="1551174"/>
          </a:xfrm>
        </p:grpSpPr>
        <p:sp>
          <p:nvSpPr>
            <p:cNvPr id="318" name="直方体 317"/>
            <p:cNvSpPr/>
            <p:nvPr/>
          </p:nvSpPr>
          <p:spPr bwMode="auto">
            <a:xfrm>
              <a:off x="8710918" y="3980184"/>
              <a:ext cx="275369" cy="378355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9" name="直方体 318"/>
            <p:cNvSpPr/>
            <p:nvPr/>
          </p:nvSpPr>
          <p:spPr bwMode="auto">
            <a:xfrm>
              <a:off x="9004576" y="3776914"/>
              <a:ext cx="275369" cy="378355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0" name="直方体 319"/>
            <p:cNvSpPr/>
            <p:nvPr/>
          </p:nvSpPr>
          <p:spPr bwMode="auto">
            <a:xfrm>
              <a:off x="8683076" y="2807365"/>
              <a:ext cx="410383" cy="368238"/>
            </a:xfrm>
            <a:prstGeom prst="cube">
              <a:avLst/>
            </a:prstGeom>
            <a:solidFill>
              <a:srgbClr val="FFCCCC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1" name="直方体 320"/>
            <p:cNvSpPr/>
            <p:nvPr/>
          </p:nvSpPr>
          <p:spPr bwMode="auto">
            <a:xfrm>
              <a:off x="8181498" y="3980184"/>
              <a:ext cx="275369" cy="378355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2" name="直方体 321"/>
            <p:cNvSpPr/>
            <p:nvPr/>
          </p:nvSpPr>
          <p:spPr bwMode="auto">
            <a:xfrm>
              <a:off x="8076667" y="2946704"/>
              <a:ext cx="1268502" cy="1208565"/>
            </a:xfrm>
            <a:prstGeom prst="cube">
              <a:avLst/>
            </a:prstGeom>
            <a:solidFill>
              <a:srgbClr val="FFCCCC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3" name="直方体 322"/>
            <p:cNvSpPr/>
            <p:nvPr/>
          </p:nvSpPr>
          <p:spPr bwMode="auto">
            <a:xfrm>
              <a:off x="7934202" y="3363833"/>
              <a:ext cx="360040" cy="192630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4" name="直方体 323"/>
            <p:cNvSpPr/>
            <p:nvPr/>
          </p:nvSpPr>
          <p:spPr bwMode="auto">
            <a:xfrm>
              <a:off x="8199068" y="3315646"/>
              <a:ext cx="679813" cy="742305"/>
            </a:xfrm>
            <a:prstGeom prst="cube">
              <a:avLst>
                <a:gd name="adj" fmla="val 8859"/>
              </a:avLst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5" name="直方体 324"/>
            <p:cNvSpPr/>
            <p:nvPr/>
          </p:nvSpPr>
          <p:spPr bwMode="auto">
            <a:xfrm>
              <a:off x="8824556" y="3363833"/>
              <a:ext cx="360040" cy="192630"/>
            </a:xfrm>
            <a:prstGeom prst="cube">
              <a:avLst/>
            </a:prstGeom>
            <a:solidFill>
              <a:schemeClr val="tx1">
                <a:lumMod val="75000"/>
                <a:lumOff val="25000"/>
              </a:schemeClr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6" name="直方体 325"/>
            <p:cNvSpPr/>
            <p:nvPr/>
          </p:nvSpPr>
          <p:spPr bwMode="auto">
            <a:xfrm>
              <a:off x="8421001" y="3674870"/>
              <a:ext cx="125875" cy="134692"/>
            </a:xfrm>
            <a:prstGeom prst="cube">
              <a:avLst/>
            </a:pr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7" name="正方形/長方形 326"/>
            <p:cNvSpPr/>
            <p:nvPr/>
          </p:nvSpPr>
          <p:spPr bwMode="auto">
            <a:xfrm>
              <a:off x="8259824" y="3438303"/>
              <a:ext cx="197043" cy="19704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8" name="正方形/長方形 327"/>
            <p:cNvSpPr/>
            <p:nvPr/>
          </p:nvSpPr>
          <p:spPr bwMode="auto">
            <a:xfrm>
              <a:off x="8304210" y="3482691"/>
              <a:ext cx="108270" cy="10826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9" name="正方形/長方形 328"/>
            <p:cNvSpPr/>
            <p:nvPr/>
          </p:nvSpPr>
          <p:spPr bwMode="auto">
            <a:xfrm>
              <a:off x="8558528" y="3438303"/>
              <a:ext cx="197043" cy="19704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0" name="正方形/長方形 329"/>
            <p:cNvSpPr/>
            <p:nvPr/>
          </p:nvSpPr>
          <p:spPr bwMode="auto">
            <a:xfrm>
              <a:off x="8602914" y="3482691"/>
              <a:ext cx="108270" cy="10826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7977592" y="4765705"/>
            <a:ext cx="1410967" cy="1551174"/>
            <a:chOff x="7934202" y="4765705"/>
            <a:chExt cx="1410967" cy="1551174"/>
          </a:xfrm>
        </p:grpSpPr>
        <p:sp>
          <p:nvSpPr>
            <p:cNvPr id="331" name="直方体 330"/>
            <p:cNvSpPr/>
            <p:nvPr/>
          </p:nvSpPr>
          <p:spPr bwMode="auto">
            <a:xfrm>
              <a:off x="8710918" y="5938524"/>
              <a:ext cx="275369" cy="378355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2" name="直方体 331"/>
            <p:cNvSpPr/>
            <p:nvPr/>
          </p:nvSpPr>
          <p:spPr bwMode="auto">
            <a:xfrm>
              <a:off x="9004576" y="5735254"/>
              <a:ext cx="275369" cy="378355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3" name="直方体 332"/>
            <p:cNvSpPr/>
            <p:nvPr/>
          </p:nvSpPr>
          <p:spPr bwMode="auto">
            <a:xfrm>
              <a:off x="8683076" y="4765705"/>
              <a:ext cx="410383" cy="368238"/>
            </a:xfrm>
            <a:prstGeom prst="cube">
              <a:avLst/>
            </a:pr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4" name="直方体 333"/>
            <p:cNvSpPr/>
            <p:nvPr/>
          </p:nvSpPr>
          <p:spPr bwMode="auto">
            <a:xfrm>
              <a:off x="8181498" y="5938524"/>
              <a:ext cx="275369" cy="378355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5" name="直方体 334"/>
            <p:cNvSpPr/>
            <p:nvPr/>
          </p:nvSpPr>
          <p:spPr bwMode="auto">
            <a:xfrm>
              <a:off x="8076667" y="4905044"/>
              <a:ext cx="1268502" cy="1208565"/>
            </a:xfrm>
            <a:prstGeom prst="cube">
              <a:avLst/>
            </a:prstGeom>
            <a:solidFill>
              <a:srgbClr val="FF66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6" name="直方体 335"/>
            <p:cNvSpPr/>
            <p:nvPr/>
          </p:nvSpPr>
          <p:spPr bwMode="auto">
            <a:xfrm>
              <a:off x="7934202" y="5322173"/>
              <a:ext cx="360040" cy="192630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7" name="直方体 336"/>
            <p:cNvSpPr/>
            <p:nvPr/>
          </p:nvSpPr>
          <p:spPr bwMode="auto">
            <a:xfrm>
              <a:off x="8199068" y="5273986"/>
              <a:ext cx="679813" cy="742305"/>
            </a:xfrm>
            <a:prstGeom prst="cube">
              <a:avLst>
                <a:gd name="adj" fmla="val 8859"/>
              </a:avLst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8" name="直方体 337"/>
            <p:cNvSpPr/>
            <p:nvPr/>
          </p:nvSpPr>
          <p:spPr bwMode="auto">
            <a:xfrm>
              <a:off x="8824556" y="5322173"/>
              <a:ext cx="360040" cy="192630"/>
            </a:xfrm>
            <a:prstGeom prst="cub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9" name="直方体 338"/>
            <p:cNvSpPr/>
            <p:nvPr/>
          </p:nvSpPr>
          <p:spPr bwMode="auto">
            <a:xfrm>
              <a:off x="8421001" y="5633210"/>
              <a:ext cx="125875" cy="134692"/>
            </a:xfrm>
            <a:prstGeom prst="cube">
              <a:avLst/>
            </a:prstGeom>
            <a:solidFill>
              <a:srgbClr val="C0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40" name="正方形/長方形 339"/>
            <p:cNvSpPr/>
            <p:nvPr/>
          </p:nvSpPr>
          <p:spPr bwMode="auto">
            <a:xfrm>
              <a:off x="8259824" y="5396643"/>
              <a:ext cx="197043" cy="19704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1" name="正方形/長方形 340"/>
            <p:cNvSpPr/>
            <p:nvPr/>
          </p:nvSpPr>
          <p:spPr bwMode="auto">
            <a:xfrm>
              <a:off x="8304210" y="5441031"/>
              <a:ext cx="108270" cy="10826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2" name="正方形/長方形 341"/>
            <p:cNvSpPr/>
            <p:nvPr/>
          </p:nvSpPr>
          <p:spPr bwMode="auto">
            <a:xfrm>
              <a:off x="8558528" y="5396643"/>
              <a:ext cx="197043" cy="19704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3" name="正方形/長方形 342"/>
            <p:cNvSpPr/>
            <p:nvPr/>
          </p:nvSpPr>
          <p:spPr bwMode="auto">
            <a:xfrm>
              <a:off x="8602914" y="5441031"/>
              <a:ext cx="108270" cy="10826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60558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PPTX241_ひつじのイラスト2</dc:title>
  <dc:subject>PPTX241_ひつじのイラスト2</dc:subject>
  <dc:creator>http://www.digipot.net</dc:creator>
  <cp:lastModifiedBy/>
  <cp:revision>1</cp:revision>
  <dcterms:created xsi:type="dcterms:W3CDTF">2014-01-30T05:12:09Z</dcterms:created>
  <dcterms:modified xsi:type="dcterms:W3CDTF">2014-11-28T02:30:45Z</dcterms:modified>
  <cp:category/>
  <cp:version>1</cp:version>
</cp:coreProperties>
</file>